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8"/>
  </p:notesMasterIdLst>
  <p:sldIdLst>
    <p:sldId id="4422" r:id="rId2"/>
    <p:sldId id="4488" r:id="rId3"/>
    <p:sldId id="4487" r:id="rId4"/>
    <p:sldId id="4484" r:id="rId5"/>
    <p:sldId id="4440" r:id="rId6"/>
    <p:sldId id="4441" r:id="rId7"/>
    <p:sldId id="4442" r:id="rId8"/>
    <p:sldId id="4443" r:id="rId9"/>
    <p:sldId id="4444" r:id="rId10"/>
    <p:sldId id="4445" r:id="rId11"/>
    <p:sldId id="4446" r:id="rId12"/>
    <p:sldId id="4447" r:id="rId13"/>
    <p:sldId id="4449" r:id="rId14"/>
    <p:sldId id="4448" r:id="rId15"/>
    <p:sldId id="4485" r:id="rId16"/>
    <p:sldId id="4451" r:id="rId17"/>
    <p:sldId id="4452" r:id="rId18"/>
    <p:sldId id="4453" r:id="rId19"/>
    <p:sldId id="4454" r:id="rId20"/>
    <p:sldId id="4455" r:id="rId21"/>
    <p:sldId id="4486" r:id="rId22"/>
    <p:sldId id="4457" r:id="rId23"/>
    <p:sldId id="4458" r:id="rId24"/>
    <p:sldId id="4459" r:id="rId25"/>
    <p:sldId id="4460" r:id="rId26"/>
    <p:sldId id="4463" r:id="rId27"/>
    <p:sldId id="4464" r:id="rId28"/>
    <p:sldId id="4465" r:id="rId29"/>
    <p:sldId id="4466" r:id="rId30"/>
    <p:sldId id="4467" r:id="rId31"/>
    <p:sldId id="4476" r:id="rId32"/>
    <p:sldId id="4477" r:id="rId33"/>
    <p:sldId id="4480" r:id="rId34"/>
    <p:sldId id="4482" r:id="rId35"/>
    <p:sldId id="4475" r:id="rId36"/>
    <p:sldId id="4470" r:id="rId37"/>
    <p:sldId id="4493" r:id="rId38"/>
    <p:sldId id="256" r:id="rId39"/>
    <p:sldId id="264" r:id="rId40"/>
    <p:sldId id="265" r:id="rId41"/>
    <p:sldId id="266" r:id="rId42"/>
    <p:sldId id="258" r:id="rId43"/>
    <p:sldId id="267" r:id="rId44"/>
    <p:sldId id="280" r:id="rId45"/>
    <p:sldId id="281" r:id="rId46"/>
    <p:sldId id="283" r:id="rId47"/>
    <p:sldId id="274" r:id="rId48"/>
    <p:sldId id="275" r:id="rId49"/>
    <p:sldId id="284" r:id="rId50"/>
    <p:sldId id="286" r:id="rId51"/>
    <p:sldId id="269" r:id="rId52"/>
    <p:sldId id="287" r:id="rId53"/>
    <p:sldId id="272" r:id="rId54"/>
    <p:sldId id="270" r:id="rId55"/>
    <p:sldId id="4494" r:id="rId56"/>
    <p:sldId id="263" r:id="rId57"/>
  </p:sldIdLst>
  <p:sldSz cx="9144000" cy="5145088"/>
  <p:notesSz cx="6858000" cy="9144000"/>
  <p:defaultTextStyle>
    <a:defPPr>
      <a:defRPr lang="ru-RU"/>
    </a:defPPr>
    <a:lvl1pPr algn="l" rtl="0" eaLnBrk="0" fontAlgn="base" hangingPunct="0">
      <a:spcBef>
        <a:spcPct val="0"/>
      </a:spcBef>
      <a:spcAft>
        <a:spcPct val="0"/>
      </a:spcAft>
      <a:defRPr sz="2400" kern="1200" baseline="-250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baseline="-250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baseline="-250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baseline="-250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baseline="-250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baseline="-250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baseline="-250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baseline="-250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baseline="-250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578" userDrawn="1">
          <p15:clr>
            <a:srgbClr val="A4A3A4"/>
          </p15:clr>
        </p15:guide>
        <p15:guide id="2" pos="312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a:srgbClr val="FFFCF6"/>
    <a:srgbClr val="FFF6E5"/>
    <a:srgbClr val="1F2933"/>
    <a:srgbClr val="2B2B2B"/>
    <a:srgbClr val="FAF7F2"/>
    <a:srgbClr val="003399"/>
    <a:srgbClr val="CC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81376" autoAdjust="0"/>
  </p:normalViewPr>
  <p:slideViewPr>
    <p:cSldViewPr showGuides="1">
      <p:cViewPr varScale="1">
        <p:scale>
          <a:sx n="119" d="100"/>
          <a:sy n="119" d="100"/>
        </p:scale>
        <p:origin x="1578" y="96"/>
      </p:cViewPr>
      <p:guideLst>
        <p:guide orient="horz" pos="1578"/>
        <p:guide pos="3123"/>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27636"/>
    </p:cViewPr>
  </p:sorterViewPr>
  <p:notesViewPr>
    <p:cSldViewPr>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baseline="0">
                <a:ea typeface="+mn-ea"/>
              </a:defRPr>
            </a:lvl1pPr>
          </a:lstStyle>
          <a:p>
            <a:pPr>
              <a:defRPr/>
            </a:pPr>
            <a:endParaRPr lang="ru-RU" altLang="ru-RU"/>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baseline="0"/>
            </a:lvl1pPr>
          </a:lstStyle>
          <a:p>
            <a:pPr>
              <a:defRPr/>
            </a:pPr>
            <a:fld id="{0E9A3FC1-27A6-4529-83C7-DAFABBFE4836}" type="datetime1">
              <a:rPr lang="ru-RU" altLang="ru-RU"/>
              <a:t>28.05.2026</a:t>
            </a:fld>
            <a:endParaRPr lang="ru-RU" altLang="ru-RU"/>
          </a:p>
        </p:txBody>
      </p:sp>
      <p:sp>
        <p:nvSpPr>
          <p:cNvPr id="4100"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baseline="0">
                <a:ea typeface="+mn-ea"/>
              </a:defRPr>
            </a:lvl1pPr>
          </a:lstStyle>
          <a:p>
            <a:pPr>
              <a:defRPr/>
            </a:pPr>
            <a:endParaRPr lang="ru-RU" altLang="ru-RU"/>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baseline="0"/>
            </a:lvl1pPr>
          </a:lstStyle>
          <a:p>
            <a:pPr>
              <a:defRPr/>
            </a:pPr>
            <a:fld id="{BEBDE944-51AD-411F-8754-576A8AACF6B7}" type="slidenum">
              <a:rPr lang="ru-RU" altLang="ru-RU"/>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ChangeArrowheads="1" noTextEdit="1"/>
          </p:cNvSpPr>
          <p:nvPr>
            <p:ph type="sldImg"/>
          </p:nvPr>
        </p:nvSpPr>
        <p:spPr/>
      </p:sp>
      <p:sp>
        <p:nvSpPr>
          <p:cNvPr id="122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b="1" dirty="0"/>
              <a:t>Мы закрываем ключевые интеграционные сценарии для государственных учреждений.</a:t>
            </a:r>
            <a:br>
              <a:rPr lang="ru-RU" dirty="0"/>
            </a:br>
            <a:r>
              <a:rPr lang="ru-RU" dirty="0"/>
              <a:t>Работа с основными государственными системами реализована внутри 1С.</a:t>
            </a:r>
            <a:endParaRPr lang="ru-RU" altLang="ru-RU" dirty="0"/>
          </a:p>
        </p:txBody>
      </p:sp>
      <p:sp>
        <p:nvSpPr>
          <p:cNvPr id="1229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37931725" indent="-37474525"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11430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6002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20574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5146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29718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4290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8862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9pPr>
          </a:lstStyle>
          <a:p>
            <a:pPr>
              <a:spcBef>
                <a:spcPct val="0"/>
              </a:spcBef>
            </a:pPr>
            <a:fld id="{D4224ECC-ED56-4B71-A5A1-6B6E388EDA0F}" type="slidenum">
              <a:rPr lang="ru-RU" altLang="ru-RU" smtClean="0">
                <a:latin typeface="Times New Roman" panose="02020603050405020304" pitchFamily="18" charset="0"/>
              </a:rPr>
              <a:t>1</a:t>
            </a:fld>
            <a:endParaRPr lang="ru-RU" altLang="ru-RU">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p:sp>
      <p:sp>
        <p:nvSpPr>
          <p:cNvPr id="33795" name="Заметки 2"/>
          <p:cNvSpPr>
            <a:spLocks noGrp="1"/>
          </p:cNvSpPr>
          <p:nvPr>
            <p:ph type="body" idx="1"/>
          </p:nvPr>
        </p:nvSpPr>
        <p:spPr/>
        <p:txBody>
          <a:bodyPr wrap="square" lIns="91370" tIns="45685" rIns="91370" bIns="45685" anchor="t" anchorCtr="0"/>
          <a:lstStyle/>
          <a:p>
            <a:pPr lvl="0"/>
            <a:r>
              <a:rPr lang="ru-RU" altLang="ru-RU" dirty="0"/>
              <a:t>Ключевой особенностью СЭД является возможность гибкой настройки маршрутов прохождения документов. При этом в случае с учреждениями, основой деятельности которых, является делопроизводство, по сравнению с коммерческими организациями, маршрут жизненного цикла аналогичных по своей сути документов может выглядеть гораздо сложнее. </a:t>
            </a:r>
          </a:p>
        </p:txBody>
      </p:sp>
      <p:sp>
        <p:nvSpPr>
          <p:cNvPr id="33796"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13</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p:sp>
      <p:sp>
        <p:nvSpPr>
          <p:cNvPr id="37891" name="Заметки 2"/>
          <p:cNvSpPr>
            <a:spLocks noGrp="1"/>
          </p:cNvSpPr>
          <p:nvPr>
            <p:ph type="body" idx="1"/>
          </p:nvPr>
        </p:nvSpPr>
        <p:spPr/>
        <p:txBody>
          <a:bodyPr wrap="square" lIns="91370" tIns="45685" rIns="91370" bIns="45685" anchor="t" anchorCtr="0"/>
          <a:lstStyle/>
          <a:p>
            <a:pPr marL="457200" lvl="0" indent="0">
              <a:lnSpc>
                <a:spcPct val="107000"/>
              </a:lnSpc>
            </a:pPr>
            <a:r>
              <a:rPr lang="ru-RU" altLang="ru-RU" sz="1800" dirty="0">
                <a:solidFill>
                  <a:srgbClr val="000000"/>
                </a:solidFill>
                <a:cs typeface="Times New Roman" panose="02020603050405020304" pitchFamily="18" charset="0"/>
              </a:rPr>
              <a:t>Для решения задач в Минсельхозе мы реализовали до 5 уровней вложенности выполнения задач и исполнения резолюций. При необходимости могут быть настроены дополнительные уровни.</a:t>
            </a:r>
          </a:p>
          <a:p>
            <a:pPr marL="457200" lvl="0" indent="0">
              <a:lnSpc>
                <a:spcPct val="107000"/>
              </a:lnSpc>
            </a:pPr>
            <a:endParaRPr lang="ru-RU" altLang="ru-RU" sz="1800" dirty="0">
              <a:solidFill>
                <a:srgbClr val="000000"/>
              </a:solidFill>
              <a:cs typeface="Times New Roman" panose="02020603050405020304" pitchFamily="18" charset="0"/>
            </a:endParaRPr>
          </a:p>
          <a:p>
            <a:pPr marL="457200" lvl="0" indent="0">
              <a:lnSpc>
                <a:spcPct val="107000"/>
              </a:lnSpc>
            </a:pPr>
            <a:r>
              <a:rPr lang="ru-RU" altLang="ru-RU" sz="1800" dirty="0">
                <a:solidFill>
                  <a:srgbClr val="000000"/>
                </a:solidFill>
                <a:cs typeface="Times New Roman" panose="02020603050405020304" pitchFamily="18" charset="0"/>
              </a:rPr>
              <a:t>пример многоуровневого процесса согласования и исполнения </a:t>
            </a:r>
            <a:endParaRPr lang="ru-RU" altLang="ru-RU" sz="1800" dirty="0">
              <a:latin typeface="Calibri" panose="020F0502020204030204" pitchFamily="34" charset="0"/>
              <a:cs typeface="Calibri" panose="020F0502020204030204" pitchFamily="34" charset="0"/>
            </a:endParaRPr>
          </a:p>
          <a:p>
            <a:pPr marL="457200" lvl="0" indent="0">
              <a:lnSpc>
                <a:spcPct val="107000"/>
              </a:lnSpc>
            </a:pPr>
            <a:r>
              <a:rPr lang="ru-RU" altLang="ru-RU" sz="1800" dirty="0">
                <a:solidFill>
                  <a:srgbClr val="000000"/>
                </a:solidFill>
                <a:cs typeface="Times New Roman" panose="02020603050405020304" pitchFamily="18" charset="0"/>
              </a:rPr>
              <a:t> </a:t>
            </a:r>
            <a:endParaRPr lang="ru-RU" altLang="ru-RU" sz="1800" dirty="0">
              <a:latin typeface="Calibri" panose="020F0502020204030204" pitchFamily="34" charset="0"/>
              <a:cs typeface="Calibri" panose="020F0502020204030204" pitchFamily="34" charset="0"/>
            </a:endParaRPr>
          </a:p>
          <a:p>
            <a:pPr marL="457200" lvl="0" indent="0">
              <a:lnSpc>
                <a:spcPct val="107000"/>
              </a:lnSpc>
              <a:spcAft>
                <a:spcPts val="800"/>
              </a:spcAft>
            </a:pPr>
            <a:r>
              <a:rPr lang="ru-RU" altLang="ru-RU" sz="1800" dirty="0">
                <a:solidFill>
                  <a:srgbClr val="000000"/>
                </a:solidFill>
                <a:cs typeface="Times New Roman" panose="02020603050405020304" pitchFamily="18" charset="0"/>
              </a:rPr>
              <a:t>пример многоуровневой резолюции</a:t>
            </a:r>
            <a:endParaRPr lang="ru-RU" altLang="ru-RU" sz="1800" dirty="0">
              <a:latin typeface="Calibri" panose="020F0502020204030204" pitchFamily="34" charset="0"/>
              <a:cs typeface="Calibri" panose="020F0502020204030204" pitchFamily="34" charset="0"/>
            </a:endParaRPr>
          </a:p>
          <a:p>
            <a:pPr marL="457200" lvl="0" indent="0"/>
            <a:endParaRPr lang="ru-RU" altLang="ru-RU" dirty="0"/>
          </a:p>
        </p:txBody>
      </p:sp>
      <p:sp>
        <p:nvSpPr>
          <p:cNvPr id="37892"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14</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p:sp>
      <p:sp>
        <p:nvSpPr>
          <p:cNvPr id="25603" name="Заметки 2"/>
          <p:cNvSpPr>
            <a:spLocks noGrp="1"/>
          </p:cNvSpPr>
          <p:nvPr>
            <p:ph type="body" idx="1"/>
          </p:nvPr>
        </p:nvSpPr>
        <p:spPr/>
        <p:txBody>
          <a:bodyPr wrap="square" lIns="91370" tIns="45685" rIns="91370" bIns="45685" anchor="t" anchorCtr="0"/>
          <a:lstStyle/>
          <a:p>
            <a:pPr lvl="0"/>
            <a:endParaRPr lang="ru-RU" altLang="ru-RU" dirty="0"/>
          </a:p>
        </p:txBody>
      </p:sp>
      <p:sp>
        <p:nvSpPr>
          <p:cNvPr id="25604"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15</a:t>
            </a:fld>
            <a:endParaRPr lang="ru-RU" altLang="ru-RU" sz="12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8367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p:sp>
      <p:sp>
        <p:nvSpPr>
          <p:cNvPr id="37891" name="Заметки 2"/>
          <p:cNvSpPr>
            <a:spLocks noGrp="1"/>
          </p:cNvSpPr>
          <p:nvPr>
            <p:ph type="body" idx="1"/>
          </p:nvPr>
        </p:nvSpPr>
        <p:spPr/>
        <p:txBody>
          <a:bodyPr wrap="square" lIns="91370" tIns="45685" rIns="91370" bIns="45685" anchor="t" anchorCtr="0"/>
          <a:lstStyle/>
          <a:p>
            <a:pPr marL="457200" lvl="0" indent="0">
              <a:lnSpc>
                <a:spcPct val="107000"/>
              </a:lnSpc>
            </a:pPr>
            <a:r>
              <a:rPr lang="ru-RU" altLang="ru-RU" sz="1800" dirty="0">
                <a:solidFill>
                  <a:srgbClr val="000000"/>
                </a:solidFill>
                <a:cs typeface="Times New Roman" panose="02020603050405020304" pitchFamily="18" charset="0"/>
              </a:rPr>
              <a:t>Для решения задач в Минсельхозе мы реализовали до 5 уровней вложенности выполнения задач и исполнения резолюций. При необходимости могут быть настроены дополнительные уровни.</a:t>
            </a:r>
          </a:p>
          <a:p>
            <a:pPr marL="457200" lvl="0" indent="0">
              <a:lnSpc>
                <a:spcPct val="107000"/>
              </a:lnSpc>
            </a:pPr>
            <a:endParaRPr lang="ru-RU" altLang="ru-RU" sz="1800" dirty="0">
              <a:solidFill>
                <a:srgbClr val="000000"/>
              </a:solidFill>
              <a:cs typeface="Times New Roman" panose="02020603050405020304" pitchFamily="18" charset="0"/>
            </a:endParaRPr>
          </a:p>
          <a:p>
            <a:pPr marL="457200" lvl="0" indent="0">
              <a:lnSpc>
                <a:spcPct val="107000"/>
              </a:lnSpc>
            </a:pPr>
            <a:r>
              <a:rPr lang="ru-RU" altLang="ru-RU" sz="1800" dirty="0">
                <a:solidFill>
                  <a:srgbClr val="000000"/>
                </a:solidFill>
                <a:cs typeface="Times New Roman" panose="02020603050405020304" pitchFamily="18" charset="0"/>
              </a:rPr>
              <a:t>пример многоуровневого процесса согласования и исполнения </a:t>
            </a:r>
            <a:endParaRPr lang="ru-RU" altLang="ru-RU" sz="1800" dirty="0">
              <a:latin typeface="Calibri" panose="020F0502020204030204" pitchFamily="34" charset="0"/>
              <a:cs typeface="Calibri" panose="020F0502020204030204" pitchFamily="34" charset="0"/>
            </a:endParaRPr>
          </a:p>
          <a:p>
            <a:pPr marL="457200" lvl="0" indent="0">
              <a:lnSpc>
                <a:spcPct val="107000"/>
              </a:lnSpc>
            </a:pPr>
            <a:r>
              <a:rPr lang="ru-RU" altLang="ru-RU" sz="1800" dirty="0">
                <a:solidFill>
                  <a:srgbClr val="000000"/>
                </a:solidFill>
                <a:cs typeface="Times New Roman" panose="02020603050405020304" pitchFamily="18" charset="0"/>
              </a:rPr>
              <a:t> </a:t>
            </a:r>
            <a:endParaRPr lang="ru-RU" altLang="ru-RU" sz="1800" dirty="0">
              <a:latin typeface="Calibri" panose="020F0502020204030204" pitchFamily="34" charset="0"/>
              <a:cs typeface="Calibri" panose="020F0502020204030204" pitchFamily="34" charset="0"/>
            </a:endParaRPr>
          </a:p>
          <a:p>
            <a:pPr marL="457200" lvl="0" indent="0">
              <a:lnSpc>
                <a:spcPct val="107000"/>
              </a:lnSpc>
              <a:spcAft>
                <a:spcPts val="800"/>
              </a:spcAft>
            </a:pPr>
            <a:r>
              <a:rPr lang="ru-RU" altLang="ru-RU" sz="1800" dirty="0">
                <a:solidFill>
                  <a:srgbClr val="000000"/>
                </a:solidFill>
                <a:cs typeface="Times New Roman" panose="02020603050405020304" pitchFamily="18" charset="0"/>
              </a:rPr>
              <a:t>пример многоуровневой резолюции</a:t>
            </a:r>
            <a:endParaRPr lang="ru-RU" altLang="ru-RU" sz="1800" dirty="0">
              <a:latin typeface="Calibri" panose="020F0502020204030204" pitchFamily="34" charset="0"/>
              <a:cs typeface="Calibri" panose="020F0502020204030204" pitchFamily="34" charset="0"/>
            </a:endParaRPr>
          </a:p>
          <a:p>
            <a:pPr marL="457200" lvl="0" indent="0"/>
            <a:endParaRPr lang="ru-RU" altLang="ru-RU" dirty="0"/>
          </a:p>
        </p:txBody>
      </p:sp>
      <p:sp>
        <p:nvSpPr>
          <p:cNvPr id="37892"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16</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p:sp>
      <p:sp>
        <p:nvSpPr>
          <p:cNvPr id="37891" name="Заметки 2"/>
          <p:cNvSpPr>
            <a:spLocks noGrp="1"/>
          </p:cNvSpPr>
          <p:nvPr>
            <p:ph type="body" idx="1"/>
          </p:nvPr>
        </p:nvSpPr>
        <p:spPr/>
        <p:txBody>
          <a:bodyPr wrap="square" lIns="91370" tIns="45685" rIns="91370" bIns="45685" anchor="t" anchorCtr="0"/>
          <a:lstStyle/>
          <a:p>
            <a:pPr marL="457200" lvl="0" indent="0">
              <a:lnSpc>
                <a:spcPct val="107000"/>
              </a:lnSpc>
            </a:pPr>
            <a:r>
              <a:rPr lang="ru-RU" altLang="ru-RU" sz="1800" dirty="0">
                <a:solidFill>
                  <a:srgbClr val="000000"/>
                </a:solidFill>
                <a:cs typeface="Times New Roman" panose="02020603050405020304" pitchFamily="18" charset="0"/>
              </a:rPr>
              <a:t>Для решения задач в Минсельхозе мы реализовали до 5 уровней вложенности выполнения задач и исполнения резолюций. При необходимости могут быть настроены дополнительные уровни.</a:t>
            </a:r>
          </a:p>
          <a:p>
            <a:pPr marL="457200" lvl="0" indent="0">
              <a:lnSpc>
                <a:spcPct val="107000"/>
              </a:lnSpc>
            </a:pPr>
            <a:endParaRPr lang="ru-RU" altLang="ru-RU" sz="1800" dirty="0">
              <a:solidFill>
                <a:srgbClr val="000000"/>
              </a:solidFill>
              <a:cs typeface="Times New Roman" panose="02020603050405020304" pitchFamily="18" charset="0"/>
            </a:endParaRPr>
          </a:p>
          <a:p>
            <a:pPr marL="457200" lvl="0" indent="0">
              <a:lnSpc>
                <a:spcPct val="107000"/>
              </a:lnSpc>
            </a:pPr>
            <a:r>
              <a:rPr lang="ru-RU" altLang="ru-RU" sz="1800" dirty="0">
                <a:solidFill>
                  <a:srgbClr val="000000"/>
                </a:solidFill>
                <a:cs typeface="Times New Roman" panose="02020603050405020304" pitchFamily="18" charset="0"/>
              </a:rPr>
              <a:t>пример многоуровневого процесса согласования и исполнения </a:t>
            </a:r>
            <a:endParaRPr lang="ru-RU" altLang="ru-RU" sz="1800" dirty="0">
              <a:latin typeface="Calibri" panose="020F0502020204030204" pitchFamily="34" charset="0"/>
              <a:cs typeface="Calibri" panose="020F0502020204030204" pitchFamily="34" charset="0"/>
            </a:endParaRPr>
          </a:p>
          <a:p>
            <a:pPr marL="457200" lvl="0" indent="0">
              <a:lnSpc>
                <a:spcPct val="107000"/>
              </a:lnSpc>
            </a:pPr>
            <a:r>
              <a:rPr lang="ru-RU" altLang="ru-RU" sz="1800" dirty="0">
                <a:solidFill>
                  <a:srgbClr val="000000"/>
                </a:solidFill>
                <a:cs typeface="Times New Roman" panose="02020603050405020304" pitchFamily="18" charset="0"/>
              </a:rPr>
              <a:t> </a:t>
            </a:r>
            <a:endParaRPr lang="ru-RU" altLang="ru-RU" sz="1800" dirty="0">
              <a:latin typeface="Calibri" panose="020F0502020204030204" pitchFamily="34" charset="0"/>
              <a:cs typeface="Calibri" panose="020F0502020204030204" pitchFamily="34" charset="0"/>
            </a:endParaRPr>
          </a:p>
          <a:p>
            <a:pPr marL="457200" lvl="0" indent="0">
              <a:lnSpc>
                <a:spcPct val="107000"/>
              </a:lnSpc>
              <a:spcAft>
                <a:spcPts val="800"/>
              </a:spcAft>
            </a:pPr>
            <a:r>
              <a:rPr lang="ru-RU" altLang="ru-RU" sz="1800" dirty="0">
                <a:solidFill>
                  <a:srgbClr val="000000"/>
                </a:solidFill>
                <a:cs typeface="Times New Roman" panose="02020603050405020304" pitchFamily="18" charset="0"/>
              </a:rPr>
              <a:t>пример многоуровневой резолюции</a:t>
            </a:r>
            <a:endParaRPr lang="ru-RU" altLang="ru-RU" sz="1800" dirty="0">
              <a:latin typeface="Calibri" panose="020F0502020204030204" pitchFamily="34" charset="0"/>
              <a:cs typeface="Calibri" panose="020F0502020204030204" pitchFamily="34" charset="0"/>
            </a:endParaRPr>
          </a:p>
          <a:p>
            <a:pPr marL="457200" lvl="0" indent="0"/>
            <a:endParaRPr lang="ru-RU" altLang="ru-RU" dirty="0"/>
          </a:p>
        </p:txBody>
      </p:sp>
      <p:sp>
        <p:nvSpPr>
          <p:cNvPr id="37892"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17</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p:sp>
      <p:sp>
        <p:nvSpPr>
          <p:cNvPr id="64515" name="Заметки 2"/>
          <p:cNvSpPr>
            <a:spLocks noGrp="1"/>
          </p:cNvSpPr>
          <p:nvPr>
            <p:ph type="body" idx="1"/>
          </p:nvPr>
        </p:nvSpPr>
        <p:spPr/>
        <p:txBody>
          <a:bodyPr wrap="square" lIns="91370" tIns="45685" rIns="91370" bIns="45685" anchor="t" anchorCtr="0"/>
          <a:lstStyle/>
          <a:p>
            <a:pPr lvl="0">
              <a:lnSpc>
                <a:spcPct val="87000"/>
              </a:lnSpc>
              <a:spcBef>
                <a:spcPct val="0"/>
              </a:spcBef>
            </a:pPr>
            <a:r>
              <a:rPr lang="ru-RU" altLang="ru-RU" sz="1400" dirty="0">
                <a:cs typeface="Source Sans Variable" pitchFamily="34" charset="0"/>
              </a:rPr>
              <a:t>Важным аспектом корректной работы СЭД является  подписание конечной согласованной версии документа.  Подписан электронной подписью должен быть тот файл, который согласован. Очевидная вроде бы вещь, но учитывая многоэтапность процесса, большое количество согласующих и множество версий согласуемого документа – возможны коллизии. Система должна отрабатывать корректно все ветки процесса, а интерфейс должен быть понятным и очевидным для пользователей</a:t>
            </a:r>
            <a:br>
              <a:rPr lang="ru-RU" altLang="ru-RU" sz="1400" dirty="0">
                <a:cs typeface="Source Sans Variable" pitchFamily="34" charset="0"/>
              </a:rPr>
            </a:br>
            <a:br>
              <a:rPr lang="ru-RU" altLang="ru-RU" dirty="0">
                <a:latin typeface="Source Sans Variable" pitchFamily="34" charset="0"/>
                <a:cs typeface="Source Sans Variable" pitchFamily="34" charset="0"/>
              </a:rPr>
            </a:br>
            <a:r>
              <a:rPr lang="ru-RU" altLang="ru-RU" dirty="0">
                <a:solidFill>
                  <a:srgbClr val="CC0000"/>
                </a:solidFill>
                <a:latin typeface="Source Sans Variable" pitchFamily="34" charset="0"/>
                <a:ea typeface="Source Sans Variable" pitchFamily="34" charset="0"/>
              </a:rPr>
              <a:t>•</a:t>
            </a:r>
            <a:r>
              <a:rPr lang="ru-RU" altLang="ru-RU" dirty="0">
                <a:latin typeface="Source Sans Variable" pitchFamily="34" charset="0"/>
                <a:cs typeface="Source Sans Variable" pitchFamily="34" charset="0"/>
              </a:rPr>
              <a:t> Несколько уровней согласовантов (зам. министра, директор департамента, начальник отдела, специалист);</a:t>
            </a:r>
          </a:p>
          <a:p>
            <a:pPr lvl="0">
              <a:lnSpc>
                <a:spcPct val="87000"/>
              </a:lnSpc>
              <a:spcBef>
                <a:spcPct val="0"/>
              </a:spcBef>
            </a:pPr>
            <a:endParaRPr lang="ru-RU" altLang="ru-RU" dirty="0">
              <a:latin typeface="Source Sans Variable" pitchFamily="34" charset="0"/>
              <a:cs typeface="Source Sans Variable" pitchFamily="34" charset="0"/>
            </a:endParaRPr>
          </a:p>
          <a:p>
            <a:pPr lvl="0">
              <a:lnSpc>
                <a:spcPct val="87000"/>
              </a:lnSpc>
              <a:spcBef>
                <a:spcPct val="0"/>
              </a:spcBef>
            </a:pPr>
            <a:r>
              <a:rPr lang="ru-RU" altLang="ru-RU" dirty="0">
                <a:solidFill>
                  <a:srgbClr val="CC0000"/>
                </a:solidFill>
                <a:latin typeface="Source Sans Variable" pitchFamily="34" charset="0"/>
                <a:ea typeface="Source Sans Variable" pitchFamily="34" charset="0"/>
              </a:rPr>
              <a:t>•</a:t>
            </a:r>
            <a:r>
              <a:rPr lang="ru-RU" altLang="ru-RU" dirty="0">
                <a:latin typeface="Source Sans Variable" pitchFamily="34" charset="0"/>
                <a:cs typeface="Source Sans Variable" pitchFamily="34" charset="0"/>
              </a:rPr>
              <a:t> Согласующие 1го уровня могут направить на согласование своим подчиненным - 2ой уровень, те - на 3ий уровень и т.д.;</a:t>
            </a:r>
            <a:br>
              <a:rPr lang="ru-RU" altLang="ru-RU" dirty="0">
                <a:latin typeface="Source Sans Variable" pitchFamily="34" charset="0"/>
                <a:cs typeface="Source Sans Variable" pitchFamily="34" charset="0"/>
              </a:rPr>
            </a:br>
            <a:r>
              <a:rPr lang="ru-RU" altLang="ru-RU" dirty="0">
                <a:solidFill>
                  <a:srgbClr val="CC0000"/>
                </a:solidFill>
                <a:latin typeface="Source Sans Variable" pitchFamily="34" charset="0"/>
                <a:ea typeface="Source Sans Variable" pitchFamily="34" charset="0"/>
              </a:rPr>
              <a:t>•</a:t>
            </a:r>
            <a:r>
              <a:rPr lang="ru-RU" altLang="ru-RU" dirty="0">
                <a:latin typeface="Source Sans Variable" pitchFamily="34" charset="0"/>
                <a:cs typeface="Source Sans Variable" pitchFamily="34" charset="0"/>
              </a:rPr>
              <a:t> Если любой согласующий редактирует файл, то создается версия файла задачи с его ФИО;</a:t>
            </a:r>
            <a:br>
              <a:rPr lang="ru-RU" altLang="ru-RU" dirty="0">
                <a:latin typeface="Source Sans Variable" pitchFamily="34" charset="0"/>
                <a:cs typeface="Source Sans Variable" pitchFamily="34" charset="0"/>
              </a:rPr>
            </a:br>
            <a:r>
              <a:rPr lang="ru-RU" altLang="ru-RU" dirty="0">
                <a:solidFill>
                  <a:srgbClr val="CC0000"/>
                </a:solidFill>
                <a:latin typeface="Source Sans Variable" pitchFamily="34" charset="0"/>
                <a:ea typeface="Source Sans Variable" pitchFamily="34" charset="0"/>
              </a:rPr>
              <a:t>•</a:t>
            </a:r>
            <a:r>
              <a:rPr lang="ru-RU" altLang="ru-RU" dirty="0">
                <a:latin typeface="Source Sans Variable" pitchFamily="34" charset="0"/>
                <a:cs typeface="Source Sans Variable" pitchFamily="34" charset="0"/>
              </a:rPr>
              <a:t> 1ый согласующий 1го уровня либо принимает правки своего подчиненного, либо вносит свои правки;</a:t>
            </a:r>
            <a:br>
              <a:rPr lang="ru-RU" altLang="ru-RU" dirty="0">
                <a:latin typeface="Source Sans Variable" pitchFamily="34" charset="0"/>
                <a:cs typeface="Source Sans Variable" pitchFamily="34" charset="0"/>
              </a:rPr>
            </a:br>
            <a:r>
              <a:rPr lang="ru-RU" altLang="ru-RU" dirty="0">
                <a:solidFill>
                  <a:srgbClr val="CC0000"/>
                </a:solidFill>
                <a:latin typeface="Source Sans Variable" pitchFamily="34" charset="0"/>
                <a:ea typeface="Source Sans Variable" pitchFamily="34" charset="0"/>
              </a:rPr>
              <a:t>•</a:t>
            </a:r>
            <a:r>
              <a:rPr lang="ru-RU" altLang="ru-RU" dirty="0">
                <a:latin typeface="Source Sans Variable" pitchFamily="34" charset="0"/>
                <a:cs typeface="Source Sans Variable" pitchFamily="34" charset="0"/>
              </a:rPr>
              <a:t> Версий файлов согласующих может быть 2, 3 и т.д. </a:t>
            </a:r>
          </a:p>
          <a:p>
            <a:pPr lvl="0"/>
            <a:endParaRPr lang="ru-RU" altLang="ru-RU" dirty="0"/>
          </a:p>
        </p:txBody>
      </p:sp>
      <p:sp>
        <p:nvSpPr>
          <p:cNvPr id="64516"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18</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p:sp>
      <p:sp>
        <p:nvSpPr>
          <p:cNvPr id="37891" name="Заметки 2"/>
          <p:cNvSpPr>
            <a:spLocks noGrp="1"/>
          </p:cNvSpPr>
          <p:nvPr>
            <p:ph type="body" idx="1"/>
          </p:nvPr>
        </p:nvSpPr>
        <p:spPr/>
        <p:txBody>
          <a:bodyPr wrap="square" lIns="91370" tIns="45685" rIns="91370" bIns="45685" anchor="t" anchorCtr="0"/>
          <a:lstStyle/>
          <a:p>
            <a:pPr marL="457200" lvl="0" indent="0"/>
            <a:r>
              <a:rPr lang="ru-RU" altLang="ru-RU" dirty="0"/>
              <a:t>Многоуровневую иерархию подразделений нужно учитывать не только при согласовании, но и при исполнении резолюций.</a:t>
            </a:r>
          </a:p>
          <a:p>
            <a:pPr marL="457200" lvl="0" indent="0"/>
            <a:r>
              <a:rPr lang="ru-RU" altLang="ru-RU" dirty="0"/>
              <a:t>Точно также как и при согласовании при исполнении резолюций создаются подзадачи в соответствии с уровнями подчиненности. Это реализовано в нашем ПП. Также имеется </a:t>
            </a:r>
            <a:r>
              <a:rPr lang="ru-RU" altLang="ru-RU" dirty="0" err="1"/>
              <a:t>пф</a:t>
            </a:r>
            <a:r>
              <a:rPr lang="ru-RU" altLang="ru-RU" dirty="0"/>
              <a:t> резолюций. Можно настроить несколько вариантов </a:t>
            </a:r>
            <a:r>
              <a:rPr lang="ru-RU" altLang="ru-RU" dirty="0" err="1"/>
              <a:t>пф</a:t>
            </a:r>
            <a:r>
              <a:rPr lang="ru-RU" altLang="ru-RU" dirty="0"/>
              <a:t> резолюций, в которых выводит исполнителей в соответствии с их должностями. То есть сделать например резолюцию, в которой выводить только уровень замов руководителя, второй вариант - уровень замов и их подчиненных директоров департаментов, и третий вариант – резолюцию, в которой видеть всех исполнителей.</a:t>
            </a:r>
          </a:p>
        </p:txBody>
      </p:sp>
      <p:sp>
        <p:nvSpPr>
          <p:cNvPr id="37892"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21</a:t>
            </a:fld>
            <a:endParaRPr lang="ru-RU" altLang="ru-RU" sz="12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13838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p:sp>
      <p:sp>
        <p:nvSpPr>
          <p:cNvPr id="37891" name="Заметки 2"/>
          <p:cNvSpPr>
            <a:spLocks noGrp="1"/>
          </p:cNvSpPr>
          <p:nvPr>
            <p:ph type="body" idx="1"/>
          </p:nvPr>
        </p:nvSpPr>
        <p:spPr/>
        <p:txBody>
          <a:bodyPr wrap="square" lIns="91370" tIns="45685" rIns="91370" bIns="45685" anchor="t" anchorCtr="0"/>
          <a:lstStyle/>
          <a:p>
            <a:pPr marL="457200" lvl="0" indent="0"/>
            <a:endParaRPr lang="ru-RU" altLang="ru-RU" dirty="0"/>
          </a:p>
        </p:txBody>
      </p:sp>
      <p:sp>
        <p:nvSpPr>
          <p:cNvPr id="37892"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22</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p:sp>
      <p:sp>
        <p:nvSpPr>
          <p:cNvPr id="37891" name="Заметки 2"/>
          <p:cNvSpPr>
            <a:spLocks noGrp="1"/>
          </p:cNvSpPr>
          <p:nvPr>
            <p:ph type="body" idx="1"/>
          </p:nvPr>
        </p:nvSpPr>
        <p:spPr/>
        <p:txBody>
          <a:bodyPr wrap="square" lIns="91370" tIns="45685" rIns="91370" bIns="45685" anchor="t" anchorCtr="0"/>
          <a:lstStyle/>
          <a:p>
            <a:pPr marL="457200" lvl="0" indent="0">
              <a:lnSpc>
                <a:spcPct val="107000"/>
              </a:lnSpc>
            </a:pPr>
            <a:r>
              <a:rPr lang="ru-RU" altLang="ru-RU" sz="1800" dirty="0">
                <a:solidFill>
                  <a:srgbClr val="000000"/>
                </a:solidFill>
                <a:cs typeface="Times New Roman" panose="02020603050405020304" pitchFamily="18" charset="0"/>
              </a:rPr>
              <a:t>Для решения задач в Минсельхозе мы реализовали до 5 уровней вложенности выполнения задач и исполнения резолюций. При необходимости могут быть настроены дополнительные уровни.</a:t>
            </a:r>
          </a:p>
          <a:p>
            <a:pPr marL="457200" lvl="0" indent="0">
              <a:lnSpc>
                <a:spcPct val="107000"/>
              </a:lnSpc>
            </a:pPr>
            <a:endParaRPr lang="ru-RU" altLang="ru-RU" sz="1800" dirty="0">
              <a:solidFill>
                <a:srgbClr val="000000"/>
              </a:solidFill>
              <a:cs typeface="Times New Roman" panose="02020603050405020304" pitchFamily="18" charset="0"/>
            </a:endParaRPr>
          </a:p>
          <a:p>
            <a:pPr marL="457200" lvl="0" indent="0">
              <a:lnSpc>
                <a:spcPct val="107000"/>
              </a:lnSpc>
            </a:pPr>
            <a:r>
              <a:rPr lang="ru-RU" altLang="ru-RU" sz="1800" dirty="0">
                <a:solidFill>
                  <a:srgbClr val="000000"/>
                </a:solidFill>
                <a:cs typeface="Times New Roman" panose="02020603050405020304" pitchFamily="18" charset="0"/>
              </a:rPr>
              <a:t>пример многоуровневого процесса согласования и исполнения </a:t>
            </a:r>
            <a:endParaRPr lang="ru-RU" altLang="ru-RU" sz="1800" dirty="0">
              <a:latin typeface="Calibri" panose="020F0502020204030204" pitchFamily="34" charset="0"/>
              <a:cs typeface="Calibri" panose="020F0502020204030204" pitchFamily="34" charset="0"/>
            </a:endParaRPr>
          </a:p>
          <a:p>
            <a:pPr marL="457200" lvl="0" indent="0">
              <a:lnSpc>
                <a:spcPct val="107000"/>
              </a:lnSpc>
            </a:pPr>
            <a:r>
              <a:rPr lang="ru-RU" altLang="ru-RU" sz="1800" dirty="0">
                <a:solidFill>
                  <a:srgbClr val="000000"/>
                </a:solidFill>
                <a:cs typeface="Times New Roman" panose="02020603050405020304" pitchFamily="18" charset="0"/>
              </a:rPr>
              <a:t> </a:t>
            </a:r>
            <a:endParaRPr lang="ru-RU" altLang="ru-RU" sz="1800" dirty="0">
              <a:latin typeface="Calibri" panose="020F0502020204030204" pitchFamily="34" charset="0"/>
              <a:cs typeface="Calibri" panose="020F0502020204030204" pitchFamily="34" charset="0"/>
            </a:endParaRPr>
          </a:p>
          <a:p>
            <a:pPr marL="457200" lvl="0" indent="0">
              <a:lnSpc>
                <a:spcPct val="107000"/>
              </a:lnSpc>
              <a:spcAft>
                <a:spcPts val="800"/>
              </a:spcAft>
            </a:pPr>
            <a:r>
              <a:rPr lang="ru-RU" altLang="ru-RU" sz="1800" dirty="0">
                <a:solidFill>
                  <a:srgbClr val="000000"/>
                </a:solidFill>
                <a:cs typeface="Times New Roman" panose="02020603050405020304" pitchFamily="18" charset="0"/>
              </a:rPr>
              <a:t>пример многоуровневой резолюции</a:t>
            </a:r>
            <a:endParaRPr lang="ru-RU" altLang="ru-RU" sz="1800" dirty="0">
              <a:latin typeface="Calibri" panose="020F0502020204030204" pitchFamily="34" charset="0"/>
              <a:cs typeface="Calibri" panose="020F0502020204030204" pitchFamily="34" charset="0"/>
            </a:endParaRPr>
          </a:p>
          <a:p>
            <a:pPr marL="457200" lvl="0" indent="0"/>
            <a:endParaRPr lang="ru-RU" altLang="ru-RU" dirty="0"/>
          </a:p>
        </p:txBody>
      </p:sp>
      <p:sp>
        <p:nvSpPr>
          <p:cNvPr id="37892"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23</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p:sp>
      <p:sp>
        <p:nvSpPr>
          <p:cNvPr id="61443" name="Заметки 2"/>
          <p:cNvSpPr>
            <a:spLocks noGrp="1"/>
          </p:cNvSpPr>
          <p:nvPr>
            <p:ph type="body" idx="1"/>
          </p:nvPr>
        </p:nvSpPr>
        <p:spPr/>
        <p:txBody>
          <a:bodyPr wrap="square" lIns="91370" tIns="45685" rIns="91370" bIns="45685" anchor="t" anchorCtr="0"/>
          <a:lstStyle/>
          <a:p>
            <a:pPr lvl="0">
              <a:buFont typeface="Wingdings" panose="05000000000000000000" pitchFamily="2" charset="2"/>
              <a:buChar char="•"/>
            </a:pPr>
            <a:r>
              <a:rPr lang="ru-RU" altLang="ru-RU" b="1" dirty="0">
                <a:solidFill>
                  <a:srgbClr val="E20613"/>
                </a:solidFill>
              </a:rPr>
              <a:t>Сжатие </a:t>
            </a:r>
            <a:r>
              <a:rPr lang="ru-RU" altLang="ru-RU" dirty="0"/>
              <a:t>pdf файлов востребовано при подготовке «огромных» документов, в Минсельхозе встречаются pdf файлы размером более 500 МБ! Чтобы отправить такие файлы по МЭДО </a:t>
            </a:r>
            <a:br>
              <a:rPr lang="ru-RU" altLang="ru-RU" dirty="0"/>
            </a:br>
            <a:r>
              <a:rPr lang="ru-RU" altLang="ru-RU" dirty="0"/>
              <a:t>и отправка не занимала слишком много времени, а также чтобы контрагент смог принять такие файлы их необходимо сжимать (с допустимой потерей качества).</a:t>
            </a:r>
          </a:p>
          <a:p>
            <a:pPr lvl="0">
              <a:spcBef>
                <a:spcPts val="1200"/>
              </a:spcBef>
              <a:buFont typeface="Wingdings" panose="05000000000000000000" pitchFamily="2" charset="2"/>
              <a:buChar char="•"/>
            </a:pPr>
            <a:r>
              <a:rPr lang="ru-RU" altLang="ru-RU" b="1" dirty="0">
                <a:solidFill>
                  <a:srgbClr val="E20613"/>
                </a:solidFill>
              </a:rPr>
              <a:t>Объединение </a:t>
            </a:r>
            <a:r>
              <a:rPr lang="ru-RU" altLang="ru-RU" dirty="0"/>
              <a:t>нескольких файлов pdf в один используется при подготовке «больших» документов (нормативно-правовых актов, резолюций и проч.). Схема использования следующая: </a:t>
            </a:r>
          </a:p>
          <a:p>
            <a:pPr lvl="0">
              <a:spcBef>
                <a:spcPts val="600"/>
              </a:spcBef>
              <a:buChar char="•"/>
            </a:pPr>
            <a:r>
              <a:rPr lang="ru-RU" altLang="ru-RU" dirty="0"/>
              <a:t>в карточку документа добавляют несколько файлов word, подготовленных разными сотрудниками;</a:t>
            </a:r>
          </a:p>
          <a:p>
            <a:pPr lvl="0">
              <a:spcBef>
                <a:spcPts val="600"/>
              </a:spcBef>
              <a:buChar char="•"/>
            </a:pPr>
            <a:r>
              <a:rPr lang="ru-RU" altLang="ru-RU" dirty="0"/>
              <a:t>все подготовленные файлы конвертируются в pdf / a и объединяются в один файл.</a:t>
            </a:r>
          </a:p>
          <a:p>
            <a:pPr lvl="0">
              <a:spcBef>
                <a:spcPts val="1200"/>
              </a:spcBef>
              <a:buFont typeface="Wingdings" panose="05000000000000000000" pitchFamily="2" charset="2"/>
              <a:buChar char="•"/>
            </a:pPr>
            <a:r>
              <a:rPr lang="ru-RU" altLang="ru-RU" b="1" dirty="0">
                <a:solidFill>
                  <a:srgbClr val="E20613"/>
                </a:solidFill>
              </a:rPr>
              <a:t>Конвертация</a:t>
            </a:r>
            <a:r>
              <a:rPr lang="ru-RU" altLang="ru-RU" dirty="0"/>
              <a:t> файлов в pdf/a применяется:</a:t>
            </a:r>
          </a:p>
          <a:p>
            <a:pPr lvl="0">
              <a:spcBef>
                <a:spcPts val="600"/>
              </a:spcBef>
              <a:buChar char="•"/>
            </a:pPr>
            <a:r>
              <a:rPr lang="ru-RU" altLang="ru-RU" dirty="0"/>
              <a:t>для отправки документов по МЭДО, </a:t>
            </a:r>
          </a:p>
          <a:p>
            <a:pPr lvl="0">
              <a:spcBef>
                <a:spcPts val="600"/>
              </a:spcBef>
              <a:buChar char="•"/>
            </a:pPr>
            <a:r>
              <a:rPr lang="ru-RU" altLang="ru-RU" dirty="0"/>
              <a:t>для долгосрочного хранения </a:t>
            </a:r>
          </a:p>
          <a:p>
            <a:pPr lvl="0">
              <a:spcBef>
                <a:spcPts val="600"/>
              </a:spcBef>
              <a:buChar char="•"/>
            </a:pPr>
            <a:r>
              <a:rPr lang="ru-RU" altLang="ru-RU" dirty="0"/>
              <a:t>перед отправкой документов на подписание руководителям. </a:t>
            </a:r>
          </a:p>
          <a:p>
            <a:pPr lvl="0">
              <a:buChar char="•"/>
            </a:pPr>
            <a:endParaRPr lang="ru-RU" altLang="ru-RU" dirty="0"/>
          </a:p>
        </p:txBody>
      </p:sp>
      <p:sp>
        <p:nvSpPr>
          <p:cNvPr id="61444"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25</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p:sp>
      <p:sp>
        <p:nvSpPr>
          <p:cNvPr id="49155" name="Заметки 2"/>
          <p:cNvSpPr>
            <a:spLocks noGrp="1"/>
          </p:cNvSpPr>
          <p:nvPr>
            <p:ph type="body" idx="1"/>
          </p:nvPr>
        </p:nvSpPr>
        <p:spPr>
          <a:ln w="9525"/>
        </p:spPr>
        <p:txBody>
          <a:bodyPr wrap="square" lIns="91370" tIns="45685" rIns="91370" bIns="45685"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3556"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2</a:t>
            </a:fld>
            <a:endParaRPr lang="ru-RU" altLang="ru-RU" sz="12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03795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p:sp>
      <p:sp>
        <p:nvSpPr>
          <p:cNvPr id="48131" name="Заметки 2"/>
          <p:cNvSpPr>
            <a:spLocks noGrp="1"/>
          </p:cNvSpPr>
          <p:nvPr>
            <p:ph type="body" idx="1"/>
          </p:nvPr>
        </p:nvSpPr>
        <p:spPr/>
        <p:txBody>
          <a:bodyPr wrap="square" lIns="91370" tIns="45685" rIns="91370" bIns="45685" anchor="t" anchorCtr="0"/>
          <a:lstStyle/>
          <a:p>
            <a:pPr marL="88900" lvl="0" indent="0" algn="just">
              <a:lnSpc>
                <a:spcPct val="115000"/>
              </a:lnSpc>
            </a:pPr>
            <a:r>
              <a:rPr lang="ru-RU" altLang="ru-RU" sz="1400" dirty="0">
                <a:latin typeface="Source Sans Variable" pitchFamily="34" charset="0"/>
                <a:cs typeface="Source Sans Variable" pitchFamily="34" charset="0"/>
              </a:rPr>
              <a:t>Как правило, Учреждение, типа Министерство имеет специальное контрольное подразделение, которое контролирует поручения руководителей высшего звена</a:t>
            </a:r>
          </a:p>
          <a:p>
            <a:pPr marL="88900" lvl="0" indent="0" algn="just">
              <a:lnSpc>
                <a:spcPct val="115000"/>
              </a:lnSpc>
            </a:pPr>
            <a:r>
              <a:rPr lang="ru-RU" altLang="ru-RU" sz="1400" dirty="0">
                <a:latin typeface="Source Sans Variable" pitchFamily="34" charset="0"/>
                <a:cs typeface="Source Sans Variable" pitchFamily="34" charset="0"/>
              </a:rPr>
              <a:t>Для контролеров разработан специальный рабочий стол. </a:t>
            </a:r>
          </a:p>
          <a:p>
            <a:pPr marL="88900" lvl="0" indent="0" algn="just">
              <a:lnSpc>
                <a:spcPct val="115000"/>
              </a:lnSpc>
            </a:pPr>
            <a:r>
              <a:rPr lang="ru-RU" altLang="ru-RU" sz="1400" dirty="0">
                <a:latin typeface="Source Sans Variable" pitchFamily="34" charset="0"/>
                <a:cs typeface="Source Sans Variable" pitchFamily="34" charset="0"/>
              </a:rPr>
              <a:t>Контролёры имеют возможность:</a:t>
            </a:r>
          </a:p>
          <a:p>
            <a:pPr marL="490855" lvl="2" indent="0" algn="just">
              <a:lnSpc>
                <a:spcPct val="115000"/>
              </a:lnSpc>
            </a:pPr>
            <a:r>
              <a:rPr lang="ru-RU" altLang="ru-RU" sz="1300" dirty="0">
                <a:latin typeface="Source Sans Variable" pitchFamily="34" charset="0"/>
                <a:cs typeface="Source Sans Variable" pitchFamily="34" charset="0"/>
              </a:rPr>
              <a:t>Устанавливать контроль по задачам.</a:t>
            </a:r>
          </a:p>
          <a:p>
            <a:pPr marL="490855" lvl="2" indent="0" algn="just">
              <a:lnSpc>
                <a:spcPct val="115000"/>
              </a:lnSpc>
            </a:pPr>
            <a:r>
              <a:rPr lang="ru-RU" altLang="ru-RU" sz="1300" dirty="0">
                <a:latin typeface="Source Sans Variable" pitchFamily="34" charset="0"/>
                <a:cs typeface="Source Sans Variable" pitchFamily="34" charset="0"/>
              </a:rPr>
              <a:t>Снимать с контроля (при этом задача становится исполненной).</a:t>
            </a:r>
          </a:p>
          <a:p>
            <a:pPr marL="490855" lvl="2" indent="0" algn="just">
              <a:lnSpc>
                <a:spcPct val="115000"/>
              </a:lnSpc>
            </a:pPr>
            <a:r>
              <a:rPr lang="ru-RU" altLang="ru-RU" sz="1300" dirty="0">
                <a:latin typeface="Source Sans Variable" pitchFamily="34" charset="0"/>
                <a:cs typeface="Source Sans Variable" pitchFamily="34" charset="0"/>
              </a:rPr>
              <a:t>Вносить комментарии по задаче.</a:t>
            </a:r>
          </a:p>
          <a:p>
            <a:pPr marL="490855" lvl="2" indent="0" algn="just">
              <a:lnSpc>
                <a:spcPct val="115000"/>
              </a:lnSpc>
            </a:pPr>
            <a:r>
              <a:rPr lang="ru-RU" altLang="ru-RU" sz="1300" dirty="0">
                <a:latin typeface="Source Sans Variable" pitchFamily="34" charset="0"/>
                <a:cs typeface="Source Sans Variable" pitchFamily="34" charset="0"/>
              </a:rPr>
              <a:t>Отменить выполнение задачи.</a:t>
            </a:r>
          </a:p>
          <a:p>
            <a:pPr marL="490855" lvl="2" indent="0" algn="just">
              <a:lnSpc>
                <a:spcPct val="115000"/>
              </a:lnSpc>
            </a:pPr>
            <a:r>
              <a:rPr lang="ru-RU" altLang="ru-RU" sz="1300" dirty="0">
                <a:latin typeface="Source Sans Variable" pitchFamily="34" charset="0"/>
                <a:cs typeface="Source Sans Variable" pitchFamily="34" charset="0"/>
              </a:rPr>
              <a:t>Перенести срок задачи.</a:t>
            </a:r>
          </a:p>
          <a:p>
            <a:pPr marL="490855" lvl="2" indent="0" algn="just">
              <a:lnSpc>
                <a:spcPct val="115000"/>
              </a:lnSpc>
            </a:pPr>
            <a:r>
              <a:rPr lang="ru-RU" altLang="ru-RU" sz="1300" dirty="0">
                <a:latin typeface="Source Sans Variable" pitchFamily="34" charset="0"/>
                <a:cs typeface="Source Sans Variable" pitchFamily="34" charset="0"/>
              </a:rPr>
              <a:t>Убрать признак контроля.</a:t>
            </a:r>
          </a:p>
          <a:p>
            <a:pPr marL="88900" lvl="1" indent="0" algn="just">
              <a:lnSpc>
                <a:spcPct val="115000"/>
              </a:lnSpc>
            </a:pPr>
            <a:r>
              <a:rPr lang="ru-RU" altLang="ru-RU" sz="1400" dirty="0">
                <a:latin typeface="Source Sans Variable" pitchFamily="34" charset="0"/>
                <a:cs typeface="Source Sans Variable" pitchFamily="34" charset="0"/>
              </a:rPr>
              <a:t>Имеется специальное подразделение «Отдел исполнительской дисциплины», которое занимается контролем поручений министерства. Этот отдел контролирует поручения:</a:t>
            </a:r>
          </a:p>
          <a:p>
            <a:pPr marL="490855" lvl="2" indent="0" algn="just">
              <a:lnSpc>
                <a:spcPct val="115000"/>
              </a:lnSpc>
            </a:pPr>
            <a:r>
              <a:rPr lang="ru-RU" altLang="ru-RU" sz="1300" dirty="0">
                <a:latin typeface="Source Sans Variable" pitchFamily="34" charset="0"/>
                <a:cs typeface="Source Sans Variable" pitchFamily="34" charset="0"/>
              </a:rPr>
              <a:t>2х уровней: заместителей министров и директоров департаментов;</a:t>
            </a:r>
          </a:p>
          <a:p>
            <a:pPr marL="490855" lvl="2" indent="0" algn="just">
              <a:lnSpc>
                <a:spcPct val="115000"/>
              </a:lnSpc>
            </a:pPr>
            <a:r>
              <a:rPr lang="ru-RU" altLang="ru-RU" sz="1300" dirty="0">
                <a:latin typeface="Source Sans Variable" pitchFamily="34" charset="0"/>
                <a:cs typeface="Source Sans Variable" pitchFamily="34" charset="0"/>
              </a:rPr>
              <a:t>только контрольные задачи ответственных за поручение.</a:t>
            </a:r>
          </a:p>
          <a:p>
            <a:pPr marL="88900" lvl="1" indent="0" algn="just">
              <a:lnSpc>
                <a:spcPct val="115000"/>
              </a:lnSpc>
            </a:pPr>
            <a:r>
              <a:rPr lang="ru-RU" altLang="ru-RU" sz="1400" dirty="0">
                <a:latin typeface="Source Sans Variable" pitchFamily="34" charset="0"/>
                <a:cs typeface="Source Sans Variable" pitchFamily="34" charset="0"/>
              </a:rPr>
              <a:t>Разработано специальное рабочее место со списком контрольных поручений.</a:t>
            </a:r>
            <a:endParaRPr lang="ru-RU" altLang="ru-RU" dirty="0"/>
          </a:p>
          <a:p>
            <a:pPr marL="88900" lvl="0" indent="0"/>
            <a:endParaRPr lang="ru-RU" altLang="ru-RU" dirty="0"/>
          </a:p>
        </p:txBody>
      </p:sp>
      <p:sp>
        <p:nvSpPr>
          <p:cNvPr id="48132"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29</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p:sp>
      <p:sp>
        <p:nvSpPr>
          <p:cNvPr id="52227" name="Заметки 2"/>
          <p:cNvSpPr>
            <a:spLocks noGrp="1"/>
          </p:cNvSpPr>
          <p:nvPr>
            <p:ph type="body" idx="1"/>
          </p:nvPr>
        </p:nvSpPr>
        <p:spPr/>
        <p:txBody>
          <a:bodyPr wrap="square" lIns="91370" tIns="45685" rIns="91370" bIns="45685" anchor="t" anchorCtr="0"/>
          <a:lstStyle/>
          <a:p>
            <a:pPr marL="355600" lvl="0" indent="-266700" algn="just">
              <a:lnSpc>
                <a:spcPct val="115000"/>
              </a:lnSpc>
            </a:pPr>
            <a:r>
              <a:rPr lang="ru-RU" altLang="ru-RU" sz="1600" b="1" dirty="0">
                <a:cs typeface="Source Sans Variable" pitchFamily="34" charset="0"/>
              </a:rPr>
              <a:t>Для контролеров разработаны специальные отчеты:</a:t>
            </a:r>
          </a:p>
          <a:p>
            <a:pPr marL="355600" lvl="0" indent="-266700">
              <a:lnSpc>
                <a:spcPct val="107000"/>
              </a:lnSpc>
              <a:spcBef>
                <a:spcPts val="190"/>
              </a:spcBef>
            </a:pPr>
            <a:r>
              <a:rPr lang="ru-RU" altLang="ru-RU" dirty="0">
                <a:latin typeface="Source Sans Variable" pitchFamily="34" charset="0"/>
                <a:cs typeface="Source Sans Variable" pitchFamily="34" charset="0"/>
              </a:rPr>
              <a:t>Перечень поручений на особом контроле</a:t>
            </a:r>
            <a:br>
              <a:rPr lang="ru-RU" altLang="ru-RU" dirty="0">
                <a:latin typeface="Source Sans Variable" pitchFamily="34" charset="0"/>
                <a:cs typeface="Source Sans Variable" pitchFamily="34" charset="0"/>
              </a:rPr>
            </a:br>
            <a:r>
              <a:rPr lang="ru-RU" altLang="ru-RU" dirty="0">
                <a:latin typeface="Source Sans Variable" pitchFamily="34" charset="0"/>
                <a:cs typeface="Source Sans Variable" pitchFamily="34" charset="0"/>
              </a:rPr>
              <a:t>Не снятые с контроля;</a:t>
            </a:r>
            <a:br>
              <a:rPr lang="ru-RU" altLang="ru-RU" dirty="0">
                <a:latin typeface="Source Sans Variable" pitchFamily="34" charset="0"/>
                <a:cs typeface="Source Sans Variable" pitchFamily="34" charset="0"/>
              </a:rPr>
            </a:br>
            <a:r>
              <a:rPr lang="ru-RU" altLang="ru-RU" dirty="0">
                <a:latin typeface="Source Sans Variable" pitchFamily="34" charset="0"/>
                <a:cs typeface="Source Sans Variable" pitchFamily="34" charset="0"/>
              </a:rPr>
              <a:t>Формируют ежедневно, рассылается директорам департаментов. </a:t>
            </a:r>
          </a:p>
          <a:p>
            <a:pPr marL="355600" lvl="0" indent="-266700">
              <a:lnSpc>
                <a:spcPct val="107000"/>
              </a:lnSpc>
              <a:spcBef>
                <a:spcPts val="190"/>
              </a:spcBef>
            </a:pPr>
            <a:r>
              <a:rPr lang="ru-RU" altLang="ru-RU" dirty="0">
                <a:latin typeface="Source Sans Variable" pitchFamily="34" charset="0"/>
                <a:cs typeface="Source Sans Variable" pitchFamily="34" charset="0"/>
              </a:rPr>
              <a:t>Реестр неисполненных поручений</a:t>
            </a:r>
            <a:br>
              <a:rPr lang="ru-RU" altLang="ru-RU" b="1" dirty="0">
                <a:solidFill>
                  <a:srgbClr val="2F5496"/>
                </a:solidFill>
                <a:latin typeface="Source Sans Variable" pitchFamily="34" charset="0"/>
                <a:cs typeface="Source Sans Variable" pitchFamily="34" charset="0"/>
              </a:rPr>
            </a:br>
            <a:r>
              <a:rPr lang="ru-RU" altLang="ru-RU" dirty="0">
                <a:latin typeface="Source Sans Variable" pitchFamily="34" charset="0"/>
                <a:cs typeface="Source Sans Variable" pitchFamily="34" charset="0"/>
              </a:rPr>
              <a:t>Не снятые с контроля;</a:t>
            </a:r>
            <a:br>
              <a:rPr lang="ru-RU" altLang="ru-RU" dirty="0">
                <a:latin typeface="Source Sans Variable" pitchFamily="34" charset="0"/>
                <a:cs typeface="Source Sans Variable" pitchFamily="34" charset="0"/>
              </a:rPr>
            </a:br>
            <a:r>
              <a:rPr lang="ru-RU" altLang="ru-RU" dirty="0">
                <a:latin typeface="Source Sans Variable" pitchFamily="34" charset="0"/>
                <a:cs typeface="Source Sans Variable" pitchFamily="34" charset="0"/>
              </a:rPr>
              <a:t>Формируют один раз в неделю со сроками исполнения на следующую неделю и отправляют зам. министра, чтобы у них была информация о том, какие контрольные поручения должны быть выполнены на следующей неделе.</a:t>
            </a:r>
          </a:p>
          <a:p>
            <a:pPr marL="355600" lvl="0" indent="-266700">
              <a:lnSpc>
                <a:spcPct val="107000"/>
              </a:lnSpc>
              <a:spcBef>
                <a:spcPts val="190"/>
              </a:spcBef>
            </a:pPr>
            <a:endParaRPr lang="ru-RU" altLang="ru-RU" dirty="0">
              <a:latin typeface="Source Sans Variable" pitchFamily="34" charset="0"/>
              <a:cs typeface="Source Sans Variable" pitchFamily="34" charset="0"/>
            </a:endParaRPr>
          </a:p>
          <a:p>
            <a:pPr marL="355600" lvl="0" indent="-266700">
              <a:lnSpc>
                <a:spcPct val="107000"/>
              </a:lnSpc>
              <a:spcBef>
                <a:spcPts val="190"/>
              </a:spcBef>
            </a:pPr>
            <a:r>
              <a:rPr lang="ru-RU" altLang="ru-RU" sz="1600" b="1" dirty="0">
                <a:cs typeface="Source Sans Variable" pitchFamily="34" charset="0"/>
              </a:rPr>
              <a:t>Справка о соблюдении департаментами сроков исполнения поручений</a:t>
            </a:r>
            <a:br>
              <a:rPr lang="ru-RU" altLang="ru-RU" b="1" dirty="0">
                <a:solidFill>
                  <a:srgbClr val="2F5496"/>
                </a:solidFill>
                <a:latin typeface="Source Sans Variable" pitchFamily="34" charset="0"/>
                <a:cs typeface="Source Sans Variable" pitchFamily="34" charset="0"/>
              </a:rPr>
            </a:br>
            <a:r>
              <a:rPr lang="ru-RU" altLang="ru-RU" dirty="0">
                <a:latin typeface="Source Sans Variable" pitchFamily="34" charset="0"/>
                <a:cs typeface="Source Sans Variable" pitchFamily="34" charset="0"/>
              </a:rPr>
              <a:t>Снятые с контроля (исполненные);</a:t>
            </a:r>
          </a:p>
          <a:p>
            <a:pPr marL="355600" lvl="0" indent="-266700">
              <a:lnSpc>
                <a:spcPct val="107000"/>
              </a:lnSpc>
              <a:spcBef>
                <a:spcPts val="190"/>
              </a:spcBef>
            </a:pPr>
            <a:r>
              <a:rPr lang="ru-RU" altLang="ru-RU" dirty="0">
                <a:latin typeface="Source Sans Variable" pitchFamily="34" charset="0"/>
                <a:cs typeface="Source Sans Variable" pitchFamily="34" charset="0"/>
              </a:rPr>
              <a:t>       Формируется один раз в месяц.</a:t>
            </a:r>
          </a:p>
          <a:p>
            <a:pPr marL="355600" lvl="0" indent="-266700">
              <a:lnSpc>
                <a:spcPct val="107000"/>
              </a:lnSpc>
              <a:spcBef>
                <a:spcPts val="190"/>
              </a:spcBef>
            </a:pPr>
            <a:r>
              <a:rPr lang="ru-RU" altLang="ru-RU" dirty="0">
                <a:latin typeface="Source Sans Variable" pitchFamily="34" charset="0"/>
                <a:cs typeface="Source Sans Variable" pitchFamily="34" charset="0"/>
              </a:rPr>
              <a:t>       Имеется информация:</a:t>
            </a:r>
          </a:p>
          <a:p>
            <a:pPr marL="355600" lvl="0" indent="-266700">
              <a:lnSpc>
                <a:spcPct val="107000"/>
              </a:lnSpc>
              <a:spcBef>
                <a:spcPts val="190"/>
              </a:spcBef>
            </a:pPr>
            <a:r>
              <a:rPr lang="ru-RU" altLang="ru-RU" dirty="0">
                <a:latin typeface="Source Sans Variable" pitchFamily="34" charset="0"/>
                <a:cs typeface="Source Sans Variable" pitchFamily="34" charset="0"/>
              </a:rPr>
              <a:t>         - о количестве контрольных поручений</a:t>
            </a:r>
          </a:p>
          <a:p>
            <a:pPr marL="355600" lvl="0" indent="-266700">
              <a:lnSpc>
                <a:spcPct val="107000"/>
              </a:lnSpc>
              <a:spcBef>
                <a:spcPts val="190"/>
              </a:spcBef>
            </a:pPr>
            <a:r>
              <a:rPr lang="ru-RU" altLang="ru-RU" dirty="0">
                <a:latin typeface="Source Sans Variable" pitchFamily="34" charset="0"/>
                <a:cs typeface="Source Sans Variable" pitchFamily="34" charset="0"/>
              </a:rPr>
              <a:t>         - о просроченных поручениях</a:t>
            </a:r>
          </a:p>
          <a:p>
            <a:pPr marL="355600" lvl="0" indent="-266700"/>
            <a:endParaRPr lang="ru-RU" altLang="ru-RU" dirty="0"/>
          </a:p>
        </p:txBody>
      </p:sp>
      <p:sp>
        <p:nvSpPr>
          <p:cNvPr id="52228"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30</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ChangeArrowheads="1" noTextEdit="1"/>
          </p:cNvSpPr>
          <p:nvPr>
            <p:ph type="sldImg"/>
          </p:nvPr>
        </p:nvSpPr>
        <p:spPr/>
      </p:sp>
      <p:sp>
        <p:nvSpPr>
          <p:cNvPr id="122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b="1" dirty="0"/>
              <a:t>Мы закрываем ключевые интеграционные сценарии для государственных учреждений.</a:t>
            </a:r>
            <a:br>
              <a:rPr lang="ru-RU" dirty="0"/>
            </a:br>
            <a:r>
              <a:rPr lang="ru-RU" dirty="0"/>
              <a:t>Работа с основными государственными системами реализована внутри 1С.</a:t>
            </a:r>
          </a:p>
          <a:p>
            <a:pPr eaLnBrk="1" hangingPunct="1"/>
            <a:r>
              <a:rPr lang="ru-RU" b="1" dirty="0">
                <a:sym typeface="+mn-ea"/>
              </a:rPr>
              <a:t>Реализована полноценная работа с МЭДО — прямо внутри СЭД.</a:t>
            </a:r>
            <a:endParaRPr lang="ru-RU" dirty="0"/>
          </a:p>
          <a:p>
            <a:pPr eaLnBrk="1" hangingPunct="1"/>
            <a:r>
              <a:rPr lang="ru-RU" dirty="0">
                <a:sym typeface="+mn-ea"/>
              </a:rPr>
              <a:t>Пользователи работают в одном интерфейсе, без переключений между системами.</a:t>
            </a:r>
            <a:br>
              <a:rPr lang="ru-RU" dirty="0">
                <a:sym typeface="+mn-ea"/>
              </a:rPr>
            </a:br>
            <a:r>
              <a:rPr lang="ru-RU" dirty="0">
                <a:sym typeface="+mn-ea"/>
              </a:rPr>
              <a:t>Рутинные операции выполняются автоматически:</a:t>
            </a:r>
            <a:endParaRPr lang="ru-RU" dirty="0"/>
          </a:p>
          <a:p>
            <a:pPr>
              <a:buFont typeface="Arial" panose="020B0604020202020204" pitchFamily="34" charset="0"/>
              <a:buChar char="•"/>
            </a:pPr>
            <a:r>
              <a:rPr lang="ru-RU" dirty="0">
                <a:sym typeface="+mn-ea"/>
              </a:rPr>
              <a:t>загрузка входящих документов;</a:t>
            </a:r>
            <a:endParaRPr lang="ru-RU" dirty="0"/>
          </a:p>
          <a:p>
            <a:pPr>
              <a:buFont typeface="Arial" panose="020B0604020202020204" pitchFamily="34" charset="0"/>
              <a:buChar char="•"/>
            </a:pPr>
            <a:r>
              <a:rPr lang="ru-RU" dirty="0">
                <a:sym typeface="+mn-ea"/>
              </a:rPr>
              <a:t>отправка уведомлений;</a:t>
            </a:r>
            <a:endParaRPr lang="ru-RU" dirty="0"/>
          </a:p>
          <a:p>
            <a:pPr>
              <a:buFont typeface="Arial" panose="020B0604020202020204" pitchFamily="34" charset="0"/>
              <a:buNone/>
            </a:pPr>
            <a:endParaRPr lang="ru-RU" dirty="0"/>
          </a:p>
          <a:p>
            <a:pPr eaLnBrk="1" hangingPunct="1"/>
            <a:r>
              <a:rPr lang="ru-RU" dirty="0">
                <a:sym typeface="+mn-ea"/>
              </a:rPr>
              <a:t>Мы регулярно поддерживаем изменения законодательства.</a:t>
            </a:r>
            <a:br>
              <a:rPr lang="ru-RU" dirty="0">
                <a:sym typeface="+mn-ea"/>
              </a:rPr>
            </a:br>
            <a:r>
              <a:rPr lang="ru-RU" dirty="0">
                <a:sym typeface="+mn-ea"/>
              </a:rPr>
              <a:t>Все обновления модулей вы получаете </a:t>
            </a:r>
            <a:r>
              <a:rPr lang="ru-RU" b="1" dirty="0">
                <a:sym typeface="+mn-ea"/>
              </a:rPr>
              <a:t>бесплатно</a:t>
            </a:r>
            <a:r>
              <a:rPr lang="ru-RU" dirty="0">
                <a:sym typeface="+mn-ea"/>
              </a:rPr>
              <a:t>.</a:t>
            </a:r>
            <a:endParaRPr lang="ru-RU" dirty="0"/>
          </a:p>
          <a:p>
            <a:pPr eaLnBrk="1" hangingPunct="1"/>
            <a:r>
              <a:rPr lang="ru-RU" dirty="0">
                <a:sym typeface="+mn-ea"/>
              </a:rPr>
              <a:t>Например, переход на формат </a:t>
            </a:r>
            <a:r>
              <a:rPr lang="ru-RU" b="1" dirty="0">
                <a:sym typeface="+mn-ea"/>
              </a:rPr>
              <a:t>МЭДО 3.0 с 1 сентября 2026 года</a:t>
            </a:r>
            <a:r>
              <a:rPr lang="ru-RU" dirty="0">
                <a:sym typeface="+mn-ea"/>
              </a:rPr>
              <a:t> уже заложен в развитие решения.</a:t>
            </a:r>
          </a:p>
          <a:p>
            <a:pPr eaLnBrk="1" hangingPunct="1"/>
            <a:endParaRPr lang="ru-RU" dirty="0">
              <a:sym typeface="+mn-ea"/>
            </a:endParaRPr>
          </a:p>
          <a:p>
            <a:pPr eaLnBrk="1" hangingPunct="1"/>
            <a:r>
              <a:rPr lang="ru-RU" dirty="0">
                <a:sym typeface="+mn-ea"/>
              </a:rPr>
              <a:t>Вся работа с обращениями граждан с гос. услуг ведется в 1С.</a:t>
            </a:r>
            <a:endParaRPr lang="ru-RU" dirty="0"/>
          </a:p>
          <a:p>
            <a:pPr eaLnBrk="1" hangingPunct="1"/>
            <a:r>
              <a:rPr lang="ru-RU" dirty="0">
                <a:sym typeface="+mn-ea"/>
              </a:rPr>
              <a:t>Сотрудникам не нужно заходить в Госуслуги и работать в разных системах.</a:t>
            </a:r>
            <a:endParaRPr lang="ru-RU" dirty="0"/>
          </a:p>
          <a:p>
            <a:pPr eaLnBrk="1" hangingPunct="1"/>
            <a:r>
              <a:rPr lang="ru-RU" dirty="0">
                <a:sym typeface="+mn-ea"/>
              </a:rPr>
              <a:t>Интеграция реализована через </a:t>
            </a:r>
            <a:r>
              <a:rPr lang="ru-RU" b="1" dirty="0">
                <a:sym typeface="+mn-ea"/>
              </a:rPr>
              <a:t>СМЭВ 3</a:t>
            </a:r>
            <a:r>
              <a:rPr lang="ru-RU" dirty="0">
                <a:sym typeface="+mn-ea"/>
              </a:rPr>
              <a:t> и дополнена:</a:t>
            </a:r>
            <a:endParaRPr lang="ru-RU" dirty="0"/>
          </a:p>
          <a:p>
            <a:pPr>
              <a:buFont typeface="Arial" panose="020B0604020202020204" pitchFamily="34" charset="0"/>
              <a:buChar char="•"/>
            </a:pPr>
            <a:r>
              <a:rPr lang="ru-RU" dirty="0">
                <a:sym typeface="+mn-ea"/>
              </a:rPr>
              <a:t>удобным интерфейсом администратора обмена;</a:t>
            </a:r>
            <a:endParaRPr lang="ru-RU" dirty="0"/>
          </a:p>
          <a:p>
            <a:pPr>
              <a:buFont typeface="Arial" panose="020B0604020202020204" pitchFamily="34" charset="0"/>
              <a:buChar char="•"/>
            </a:pPr>
            <a:r>
              <a:rPr lang="ru-RU" dirty="0">
                <a:sym typeface="+mn-ea"/>
              </a:rPr>
              <a:t>уведомлениями о сбоях и проблемах доставки ответов;</a:t>
            </a:r>
            <a:endParaRPr lang="ru-RU" dirty="0"/>
          </a:p>
          <a:p>
            <a:pPr>
              <a:buFont typeface="Arial" panose="020B0604020202020204" pitchFamily="34" charset="0"/>
              <a:buChar char="•"/>
            </a:pPr>
            <a:r>
              <a:rPr lang="ru-RU" dirty="0">
                <a:sym typeface="+mn-ea"/>
              </a:rPr>
              <a:t>прозрачным контролем состояния интеграции.</a:t>
            </a:r>
            <a:endParaRPr lang="ru-RU" dirty="0"/>
          </a:p>
          <a:p>
            <a:pPr>
              <a:buFont typeface="Arial" panose="020B0604020202020204" pitchFamily="34" charset="0"/>
              <a:buChar char="•"/>
            </a:pPr>
            <a:endParaRPr lang="ru-RU" dirty="0"/>
          </a:p>
          <a:p>
            <a:pPr eaLnBrk="1" hangingPunct="1"/>
            <a:r>
              <a:rPr lang="ru-RU" dirty="0">
                <a:sym typeface="+mn-ea"/>
              </a:rPr>
              <a:t>Вы всегда понимаете, что происходит с обращением и где возможна проблема.</a:t>
            </a:r>
            <a:endParaRPr lang="ru-RU" dirty="0"/>
          </a:p>
          <a:p>
            <a:pPr eaLnBrk="1" hangingPunct="1"/>
            <a:endParaRPr lang="ru-RU" dirty="0"/>
          </a:p>
          <a:p>
            <a:pPr eaLnBrk="1" hangingPunct="1"/>
            <a:r>
              <a:rPr lang="ru-RU" altLang="ru-RU" dirty="0">
                <a:sym typeface="+mn-ea"/>
              </a:rPr>
              <a:t>Все государственные учреждения, которые обрабатывают</a:t>
            </a:r>
            <a:endParaRPr lang="ru-RU" altLang="ru-RU" dirty="0"/>
          </a:p>
          <a:p>
            <a:pPr eaLnBrk="1" hangingPunct="1"/>
            <a:r>
              <a:rPr lang="ru-RU" altLang="ru-RU" dirty="0">
                <a:sym typeface="+mn-ea"/>
              </a:rPr>
              <a:t>Обращения граждан обязаны присылать отчетность</a:t>
            </a:r>
            <a:endParaRPr lang="ru-RU" altLang="ru-RU" dirty="0"/>
          </a:p>
          <a:p>
            <a:pPr eaLnBrk="1" hangingPunct="1"/>
            <a:r>
              <a:rPr lang="ru-RU" altLang="ru-RU" dirty="0">
                <a:sym typeface="+mn-ea"/>
              </a:rPr>
              <a:t>По результатам рассмотрения обращений в ССТУ.</a:t>
            </a:r>
            <a:endParaRPr lang="ru-RU" altLang="ru-RU" dirty="0"/>
          </a:p>
          <a:p>
            <a:pPr eaLnBrk="1" hangingPunct="1"/>
            <a:endParaRPr lang="ru-RU" altLang="ru-RU" dirty="0"/>
          </a:p>
          <a:p>
            <a:pPr eaLnBrk="1" hangingPunct="1"/>
            <a:r>
              <a:rPr lang="ru-RU" altLang="ru-RU" dirty="0">
                <a:sym typeface="+mn-ea"/>
              </a:rPr>
              <a:t>В нашем решении реализована отправка уведомлений</a:t>
            </a:r>
            <a:endParaRPr lang="ru-RU" altLang="ru-RU" dirty="0"/>
          </a:p>
          <a:p>
            <a:pPr eaLnBrk="1" hangingPunct="1"/>
            <a:r>
              <a:rPr lang="ru-RU" altLang="ru-RU" dirty="0">
                <a:sym typeface="+mn-ea"/>
              </a:rPr>
              <a:t>О рассмотрении обращений.</a:t>
            </a:r>
            <a:endParaRPr lang="ru-RU" altLang="ru-RU" dirty="0"/>
          </a:p>
          <a:p>
            <a:pPr eaLnBrk="1" hangingPunct="1"/>
            <a:endParaRPr lang="ru-RU" altLang="ru-RU" dirty="0"/>
          </a:p>
        </p:txBody>
      </p:sp>
      <p:sp>
        <p:nvSpPr>
          <p:cNvPr id="1229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37931725" indent="-37474525"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11430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6002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20574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5146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29718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4290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8862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9pPr>
          </a:lstStyle>
          <a:p>
            <a:pPr>
              <a:spcBef>
                <a:spcPct val="0"/>
              </a:spcBef>
            </a:pPr>
            <a:fld id="{D4224ECC-ED56-4B71-A5A1-6B6E388EDA0F}" type="slidenum">
              <a:rPr lang="ru-RU" altLang="ru-RU" smtClean="0">
                <a:latin typeface="Times New Roman" panose="02020603050405020304" pitchFamily="18" charset="0"/>
              </a:rPr>
              <a:t>31</a:t>
            </a:fld>
            <a:endParaRPr lang="ru-RU" altLang="ru-RU">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ChangeArrowheads="1" noTextEdit="1"/>
          </p:cNvSpPr>
          <p:nvPr>
            <p:ph type="sldImg"/>
          </p:nvPr>
        </p:nvSpPr>
        <p:spPr/>
      </p:sp>
      <p:sp>
        <p:nvSpPr>
          <p:cNvPr id="122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b="1" dirty="0"/>
              <a:t>Реализована полноценная работа с МЭДО (межведомственный ЭДО).</a:t>
            </a:r>
            <a:endParaRPr lang="ru-RU" dirty="0"/>
          </a:p>
          <a:p>
            <a:r>
              <a:rPr lang="ru-RU" dirty="0"/>
              <a:t>Пользователи работают в одном интерфейсе, без переключений между системами.</a:t>
            </a:r>
            <a:br>
              <a:rPr lang="ru-RU" dirty="0"/>
            </a:br>
            <a:r>
              <a:rPr lang="ru-RU" dirty="0"/>
              <a:t>Рутинные операции выполняются автоматически:</a:t>
            </a:r>
          </a:p>
          <a:p>
            <a:pPr>
              <a:buFont typeface="Arial" panose="020B0604020202020204" pitchFamily="34" charset="0"/>
              <a:buChar char="•"/>
            </a:pPr>
            <a:r>
              <a:rPr lang="ru-RU" dirty="0"/>
              <a:t>загрузка входящих документов;</a:t>
            </a:r>
          </a:p>
          <a:p>
            <a:pPr>
              <a:buFont typeface="Arial" panose="020B0604020202020204" pitchFamily="34" charset="0"/>
              <a:buChar char="•"/>
            </a:pPr>
            <a:r>
              <a:rPr lang="ru-RU" dirty="0"/>
              <a:t>отправка уведомлений;</a:t>
            </a:r>
          </a:p>
          <a:p>
            <a:pPr>
              <a:buFont typeface="Arial" panose="020B0604020202020204" pitchFamily="34" charset="0"/>
              <a:buNone/>
            </a:pPr>
            <a:endParaRPr lang="ru-RU" dirty="0"/>
          </a:p>
          <a:p>
            <a:r>
              <a:rPr lang="ru-RU" dirty="0"/>
              <a:t>Мы регулярно поддерживаем изменения законодательства.</a:t>
            </a:r>
            <a:br>
              <a:rPr lang="ru-RU" dirty="0"/>
            </a:br>
            <a:r>
              <a:rPr lang="ru-RU" dirty="0"/>
              <a:t>Все обновления модулей вы получаете </a:t>
            </a:r>
            <a:r>
              <a:rPr lang="ru-RU" b="1" dirty="0"/>
              <a:t>бесплатно</a:t>
            </a:r>
            <a:r>
              <a:rPr lang="ru-RU" dirty="0"/>
              <a:t>.</a:t>
            </a:r>
          </a:p>
          <a:p>
            <a:r>
              <a:rPr lang="ru-RU" dirty="0"/>
              <a:t>Например, переход на формат </a:t>
            </a:r>
            <a:r>
              <a:rPr lang="ru-RU" b="1" dirty="0"/>
              <a:t>МЭДО 3.0 с 1 сентября 2026 года</a:t>
            </a:r>
            <a:r>
              <a:rPr lang="ru-RU" dirty="0"/>
              <a:t> уже заложен в развитие решения.</a:t>
            </a:r>
          </a:p>
        </p:txBody>
      </p:sp>
      <p:sp>
        <p:nvSpPr>
          <p:cNvPr id="1229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37931725" indent="-37474525"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11430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6002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20574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5146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29718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4290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8862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9pPr>
          </a:lstStyle>
          <a:p>
            <a:pPr>
              <a:spcBef>
                <a:spcPct val="0"/>
              </a:spcBef>
            </a:pPr>
            <a:fld id="{D4224ECC-ED56-4B71-A5A1-6B6E388EDA0F}" type="slidenum">
              <a:rPr lang="ru-RU" altLang="ru-RU" smtClean="0">
                <a:latin typeface="Times New Roman" panose="02020603050405020304" pitchFamily="18" charset="0"/>
              </a:rPr>
              <a:t>32</a:t>
            </a:fld>
            <a:endParaRPr lang="ru-RU" altLang="ru-RU">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p:sp>
      <p:sp>
        <p:nvSpPr>
          <p:cNvPr id="49155" name="Заметки 2"/>
          <p:cNvSpPr>
            <a:spLocks noGrp="1"/>
          </p:cNvSpPr>
          <p:nvPr>
            <p:ph type="body" idx="1"/>
          </p:nvPr>
        </p:nvSpPr>
        <p:spPr>
          <a:ln w="9525"/>
        </p:spPr>
        <p:txBody>
          <a:bodyPr wrap="square" lIns="91370" tIns="45685" rIns="91370" bIns="45685" numCol="1" anchor="t" anchorCtr="0" compatLnSpc="1"/>
          <a:lstStyle/>
          <a:p>
            <a:pPr algn="l">
              <a:buFont typeface="Arial" panose="020B0604020202020204" pitchFamily="34" charset="0"/>
              <a:buChar char="•"/>
            </a:pPr>
            <a:r>
              <a:rPr lang="ru-RU" b="0" i="0" dirty="0">
                <a:solidFill>
                  <a:srgbClr val="1D1D1F"/>
                </a:solidFill>
                <a:effectLst/>
                <a:latin typeface="system-ui"/>
              </a:rPr>
              <a:t>Примеры:</a:t>
            </a:r>
          </a:p>
          <a:p>
            <a:pPr marL="742950" lvl="1" indent="-285750" algn="l">
              <a:buFont typeface="Arial" panose="020B0604020202020204" pitchFamily="34" charset="0"/>
              <a:buChar char="•"/>
            </a:pPr>
            <a:r>
              <a:rPr lang="ru-RU" b="1" i="0" dirty="0">
                <a:solidFill>
                  <a:srgbClr val="1D1D1F"/>
                </a:solidFill>
                <a:effectLst/>
                <a:latin typeface="system-ui"/>
              </a:rPr>
              <a:t>Канцелярия</a:t>
            </a:r>
            <a:r>
              <a:rPr lang="ru-RU" b="0" i="0" dirty="0">
                <a:solidFill>
                  <a:srgbClr val="1D1D1F"/>
                </a:solidFill>
                <a:effectLst/>
                <a:latin typeface="system-ui"/>
              </a:rPr>
              <a:t>: документы за сегодня и последнюю неделю</a:t>
            </a:r>
          </a:p>
          <a:p>
            <a:pPr marL="742950" lvl="1" indent="-285750" algn="l">
              <a:buFont typeface="Arial" panose="020B0604020202020204" pitchFamily="34" charset="0"/>
              <a:buChar char="•"/>
            </a:pPr>
            <a:r>
              <a:rPr lang="ru-RU" b="1" i="0" dirty="0">
                <a:solidFill>
                  <a:srgbClr val="1D1D1F"/>
                </a:solidFill>
                <a:effectLst/>
                <a:latin typeface="system-ui"/>
              </a:rPr>
              <a:t>Руководители</a:t>
            </a:r>
            <a:r>
              <a:rPr lang="ru-RU" b="0" i="0" dirty="0">
                <a:solidFill>
                  <a:srgbClr val="1D1D1F"/>
                </a:solidFill>
                <a:effectLst/>
                <a:latin typeface="system-ui"/>
              </a:rPr>
              <a:t>: недавно согласованные и подписанные документы</a:t>
            </a:r>
          </a:p>
          <a:p>
            <a:pPr marL="742950" lvl="1" indent="-285750" algn="l">
              <a:buFont typeface="Arial" panose="020B0604020202020204" pitchFamily="34" charset="0"/>
              <a:buChar char="•"/>
            </a:pPr>
            <a:r>
              <a:rPr lang="ru-RU" b="1" i="0" dirty="0">
                <a:solidFill>
                  <a:srgbClr val="1D1D1F"/>
                </a:solidFill>
                <a:effectLst/>
                <a:latin typeface="system-ui"/>
              </a:rPr>
              <a:t>Сотрудники</a:t>
            </a:r>
            <a:r>
              <a:rPr lang="ru-RU" b="0" i="0" dirty="0">
                <a:solidFill>
                  <a:srgbClr val="1D1D1F"/>
                </a:solidFill>
                <a:effectLst/>
                <a:latin typeface="system-ui"/>
              </a:rPr>
              <a:t>: последние выполненные поручения</a:t>
            </a:r>
          </a:p>
        </p:txBody>
      </p:sp>
      <p:sp>
        <p:nvSpPr>
          <p:cNvPr id="23556"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47</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p:sp>
      <p:sp>
        <p:nvSpPr>
          <p:cNvPr id="49155" name="Заметки 2"/>
          <p:cNvSpPr>
            <a:spLocks noGrp="1"/>
          </p:cNvSpPr>
          <p:nvPr>
            <p:ph type="body" idx="1"/>
          </p:nvPr>
        </p:nvSpPr>
        <p:spPr>
          <a:ln w="9525"/>
        </p:spPr>
        <p:txBody>
          <a:bodyPr wrap="square" lIns="91370" tIns="45685" rIns="91370" bIns="45685" numCol="1" anchor="t" anchorCtr="0" compatLnSpc="1"/>
          <a:lstStyle/>
          <a:p>
            <a:pPr algn="l">
              <a:buFont typeface="Arial" panose="020B0604020202020204" pitchFamily="34" charset="0"/>
              <a:buChar char="•"/>
            </a:pPr>
            <a:r>
              <a:rPr lang="ru-RU" b="0" i="0" dirty="0">
                <a:solidFill>
                  <a:srgbClr val="1D1D1F"/>
                </a:solidFill>
                <a:effectLst/>
                <a:latin typeface="system-ui"/>
              </a:rPr>
              <a:t>Примеры:</a:t>
            </a:r>
          </a:p>
          <a:p>
            <a:pPr marL="742950" lvl="1" indent="-285750" algn="l">
              <a:buFont typeface="Arial" panose="020B0604020202020204" pitchFamily="34" charset="0"/>
              <a:buChar char="•"/>
            </a:pPr>
            <a:r>
              <a:rPr lang="ru-RU" b="1" i="0" dirty="0">
                <a:solidFill>
                  <a:srgbClr val="1D1D1F"/>
                </a:solidFill>
                <a:effectLst/>
                <a:latin typeface="system-ui"/>
              </a:rPr>
              <a:t>Канцелярия</a:t>
            </a:r>
            <a:r>
              <a:rPr lang="ru-RU" b="0" i="0" dirty="0">
                <a:solidFill>
                  <a:srgbClr val="1D1D1F"/>
                </a:solidFill>
                <a:effectLst/>
                <a:latin typeface="system-ui"/>
              </a:rPr>
              <a:t>: документы за сегодня и последнюю неделю</a:t>
            </a:r>
          </a:p>
          <a:p>
            <a:pPr marL="742950" lvl="1" indent="-285750" algn="l">
              <a:buFont typeface="Arial" panose="020B0604020202020204" pitchFamily="34" charset="0"/>
              <a:buChar char="•"/>
            </a:pPr>
            <a:r>
              <a:rPr lang="ru-RU" b="1" i="0" dirty="0">
                <a:solidFill>
                  <a:srgbClr val="1D1D1F"/>
                </a:solidFill>
                <a:effectLst/>
                <a:latin typeface="system-ui"/>
              </a:rPr>
              <a:t>Руководители</a:t>
            </a:r>
            <a:r>
              <a:rPr lang="ru-RU" b="0" i="0" dirty="0">
                <a:solidFill>
                  <a:srgbClr val="1D1D1F"/>
                </a:solidFill>
                <a:effectLst/>
                <a:latin typeface="system-ui"/>
              </a:rPr>
              <a:t>: недавно согласованные и подписанные документы</a:t>
            </a:r>
          </a:p>
          <a:p>
            <a:pPr marL="742950" lvl="1" indent="-285750" algn="l">
              <a:buFont typeface="Arial" panose="020B0604020202020204" pitchFamily="34" charset="0"/>
              <a:buChar char="•"/>
            </a:pPr>
            <a:r>
              <a:rPr lang="ru-RU" b="1" i="0" dirty="0">
                <a:solidFill>
                  <a:srgbClr val="1D1D1F"/>
                </a:solidFill>
                <a:effectLst/>
                <a:latin typeface="system-ui"/>
              </a:rPr>
              <a:t>Сотрудники</a:t>
            </a:r>
            <a:r>
              <a:rPr lang="ru-RU" b="0" i="0" dirty="0">
                <a:solidFill>
                  <a:srgbClr val="1D1D1F"/>
                </a:solidFill>
                <a:effectLst/>
                <a:latin typeface="system-ui"/>
              </a:rPr>
              <a:t>: последние выполненные поручения</a:t>
            </a:r>
          </a:p>
        </p:txBody>
      </p:sp>
      <p:sp>
        <p:nvSpPr>
          <p:cNvPr id="23556"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48</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p:sp>
      <p:sp>
        <p:nvSpPr>
          <p:cNvPr id="49155" name="Заметки 2"/>
          <p:cNvSpPr>
            <a:spLocks noGrp="1"/>
          </p:cNvSpPr>
          <p:nvPr>
            <p:ph type="body" idx="1"/>
          </p:nvPr>
        </p:nvSpPr>
        <p:spPr>
          <a:ln w="9525"/>
        </p:spPr>
        <p:txBody>
          <a:bodyPr wrap="square" lIns="91370" tIns="45685" rIns="91370" bIns="45685" numCol="1" anchor="t" anchorCtr="0" compatLnSpc="1"/>
          <a:lstStyle/>
          <a:p>
            <a:pPr marL="0" indent="0">
              <a:spcBef>
                <a:spcPts val="475"/>
              </a:spcBef>
              <a:buNone/>
            </a:pP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текущем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процессе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все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входящие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задачи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первоначально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поступают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рабочий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стол</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r>
              <a:rPr kumimoji="1" lang="en-US" altLang="en-US" sz="1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Приемная</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Секретарь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выполняет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роль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контролёра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качества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проверяет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наличие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всех</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необходимых</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файлов</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соответствие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задачи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формальным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требованиям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основании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утверждённой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памятки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секретарь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принимает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решение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маршруте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p>
          <a:p>
            <a:pPr marL="0" indent="0">
              <a:spcBef>
                <a:spcPts val="475"/>
              </a:spcBef>
              <a:buNone/>
            </a:pP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Если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задача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относится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к</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стандартным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направлениям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она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сразу</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перенаправляется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профильным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сотрудникам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или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подразделениям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согласно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инструкции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руководителя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без</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его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участия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p>
          <a:p>
            <a:pPr marL="0" indent="0">
              <a:spcBef>
                <a:spcPts val="475"/>
              </a:spcBef>
              <a:buNone/>
            </a:pP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Если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задача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требует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согласования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стратегического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решения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или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исключения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секретарь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после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проверки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комплектности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передаёт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её</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рабочий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стол</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«Руководитель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департамента»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p>
          <a:p>
            <a:pPr marL="0" indent="0">
              <a:spcBef>
                <a:spcPts val="475"/>
              </a:spcBef>
              <a:buNone/>
            </a:pP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Такой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фильтр</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гарантирует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что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руководитель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видит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только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релевантные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полностью</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укомплектованные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задачи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Процесс</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устраняет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дублирование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отсекает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«спам»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несоответствующие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обращения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также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сокращает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время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принятие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управленческих</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решений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p>
        </p:txBody>
      </p:sp>
      <p:sp>
        <p:nvSpPr>
          <p:cNvPr id="23556"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51</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ChangeArrowheads="1" noTextEdit="1"/>
          </p:cNvSpPr>
          <p:nvPr>
            <p:ph type="sldImg"/>
          </p:nvPr>
        </p:nvSpPr>
        <p:spPr/>
      </p:sp>
      <p:sp>
        <p:nvSpPr>
          <p:cNvPr id="122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a:p>
        </p:txBody>
      </p:sp>
      <p:sp>
        <p:nvSpPr>
          <p:cNvPr id="1229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37931725" indent="-37474525"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11430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6002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2057400" indent="-228600" defTabSz="913130">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5146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29718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4290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886200" indent="-228600" defTabSz="9131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9pPr>
          </a:lstStyle>
          <a:p>
            <a:pPr>
              <a:spcBef>
                <a:spcPct val="0"/>
              </a:spcBef>
            </a:pPr>
            <a:fld id="{D4224ECC-ED56-4B71-A5A1-6B6E388EDA0F}" type="slidenum">
              <a:rPr lang="ru-RU" altLang="ru-RU" smtClean="0">
                <a:latin typeface="Times New Roman" panose="02020603050405020304" pitchFamily="18" charset="0"/>
              </a:rPr>
              <a:t>3</a:t>
            </a:fld>
            <a:endParaRPr lang="ru-RU" altLang="ru-RU">
              <a:latin typeface="Times New Roman" panose="02020603050405020304" pitchFamily="18" charset="0"/>
            </a:endParaRPr>
          </a:p>
        </p:txBody>
      </p:sp>
    </p:spTree>
    <p:extLst>
      <p:ext uri="{BB962C8B-B14F-4D97-AF65-F5344CB8AC3E}">
        <p14:creationId xmlns:p14="http://schemas.microsoft.com/office/powerpoint/2010/main" val="214453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p:sp>
      <p:sp>
        <p:nvSpPr>
          <p:cNvPr id="49155" name="Заметки 2"/>
          <p:cNvSpPr>
            <a:spLocks noGrp="1"/>
          </p:cNvSpPr>
          <p:nvPr>
            <p:ph type="body" idx="1"/>
          </p:nvPr>
        </p:nvSpPr>
        <p:spPr>
          <a:ln w="9525"/>
        </p:spPr>
        <p:txBody>
          <a:bodyPr wrap="square" lIns="91370" tIns="45685" rIns="91370" bIns="45685" numCol="1" anchor="t" anchorCtr="0" compatLnSpc="1"/>
          <a:lstStyle/>
          <a:p>
            <a:pPr marL="0" indent="0">
              <a:spcBef>
                <a:spcPts val="475"/>
              </a:spcBef>
              <a:buNone/>
            </a:pPr>
            <a:endPar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3556"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53</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p:sp>
      <p:sp>
        <p:nvSpPr>
          <p:cNvPr id="49155" name="Заметки 2"/>
          <p:cNvSpPr>
            <a:spLocks noGrp="1"/>
          </p:cNvSpPr>
          <p:nvPr>
            <p:ph type="body" idx="1"/>
          </p:nvPr>
        </p:nvSpPr>
        <p:spPr>
          <a:ln w="9525"/>
        </p:spPr>
        <p:txBody>
          <a:bodyPr wrap="square" lIns="91370" tIns="45685" rIns="91370" bIns="45685" numCol="1" anchor="t" anchorCtr="0" compatLnSpc="1"/>
          <a:lstStyle/>
          <a:p>
            <a:pPr marL="0" indent="0">
              <a:spcBef>
                <a:spcPts val="475"/>
              </a:spcBef>
              <a:buNone/>
            </a:pP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текущем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процессе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все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входящие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задачи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первоначально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поступают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рабочий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стол</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«Приемная»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Секретарь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выполняет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роль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контролёра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качества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проверяет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наличие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всех</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необходимых</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файлов</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соответствие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задачи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формальным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требованиям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основании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утверждённой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памятки</a:t>
            </a:r>
            <a:r>
              <a:rPr kumimoji="1" lang="ru-RU"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и устных указаний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секретарь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принимает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решение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маршруте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p>
          <a:p>
            <a:pPr marL="0" indent="0">
              <a:spcBef>
                <a:spcPts val="475"/>
              </a:spcBef>
              <a:buNone/>
            </a:pP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Если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задача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относится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к</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стандартным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направлениям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она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сразу</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перенаправляется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профильным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сотрудникам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или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подразделениям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согласно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инструкции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руководителя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без</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его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участия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p>
          <a:p>
            <a:pPr marL="0" indent="0">
              <a:spcBef>
                <a:spcPts val="475"/>
              </a:spcBef>
              <a:buNone/>
            </a:pP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Если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задача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требует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согласования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стратегического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решения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или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исключения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секретарь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после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проверки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комплектности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передаёт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её</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рабочий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стол</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«Руководитель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департамента»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p>
          <a:p>
            <a:pPr marL="0" indent="0">
              <a:spcBef>
                <a:spcPts val="475"/>
              </a:spcBef>
              <a:buNone/>
            </a:pP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Такой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фильтр</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гарантирует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что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руководитель</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видит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только</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релевантные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полностью</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укомплектованные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задачи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Процесс</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устраняет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дублирование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отсекает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«спам»</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несоответствующие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обращения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также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сокращает</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время</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на</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принятие</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управленческих</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1" lang="en-US"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решений</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p>
        </p:txBody>
      </p:sp>
      <p:sp>
        <p:nvSpPr>
          <p:cNvPr id="23556"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54</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p:sp>
      <p:sp>
        <p:nvSpPr>
          <p:cNvPr id="49155" name="Заметки 2"/>
          <p:cNvSpPr>
            <a:spLocks noGrp="1"/>
          </p:cNvSpPr>
          <p:nvPr>
            <p:ph type="body" idx="1"/>
          </p:nvPr>
        </p:nvSpPr>
        <p:spPr>
          <a:ln w="9525"/>
        </p:spPr>
        <p:txBody>
          <a:bodyPr wrap="square" lIns="91370" tIns="45685" rIns="91370" bIns="45685"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 учетом требований к функциональности СЭДО мы выделили ключевые особенности, присущие таким систем:</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Гибкий интерфейс по функциональным группам пользователей </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Возможность настройки многоуровневых сложных маршрутов документов</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Необходимость обеспечения функций централизованного контроля над выполнением задач и исполнения резолюций</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Интеграции с федеральными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региональными системами (МЭДО, ПОС, ССТУ)</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Расширенные функции по работе с файлами</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 </a:t>
            </a:r>
            <a:r>
              <a:rPr kumimoji="1" lang="ru-RU" altLang="ru-RU" sz="1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тд</a:t>
            </a:r>
            <a:endPar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3556"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4</a:t>
            </a:fld>
            <a:endParaRPr lang="ru-RU" altLang="ru-RU" sz="12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4595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p:sp>
      <p:sp>
        <p:nvSpPr>
          <p:cNvPr id="49155" name="Заметки 2"/>
          <p:cNvSpPr>
            <a:spLocks noGrp="1"/>
          </p:cNvSpPr>
          <p:nvPr>
            <p:ph type="body" idx="1"/>
          </p:nvPr>
        </p:nvSpPr>
        <p:spPr>
          <a:ln w="9525"/>
        </p:spPr>
        <p:txBody>
          <a:bodyPr wrap="square" lIns="91370" tIns="45685" rIns="91370" bIns="45685"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С учетом требований к функциональности СЭДО мы выделили ключевые особенности, </a:t>
            </a:r>
            <a:r>
              <a:rPr kumimoji="1" lang="ru-RU" altLang="ru-RU" sz="1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присущние</a:t>
            </a: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таким систем:</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Гибкий интерфейс по функциональным группам пользователей </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Возможность настройки многоуровневых сложных маршрутов документов</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Необходимость обеспечения функций централизованного контроля над выполнением задач и исполнения резолюций</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Интеграции с федеральными</a:t>
            </a:r>
            <a:r>
              <a:rPr kumimoji="1" lang="en-US"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региональными системами (МЭДО, ПОС, ССТУ)</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Расширенные функции по работе с файлами</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И </a:t>
            </a:r>
            <a:r>
              <a:rPr kumimoji="1" lang="ru-RU" altLang="ru-RU" sz="1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тд</a:t>
            </a:r>
            <a:endParaRPr kumimoji="1" lang="ru-RU" altLang="ru-RU"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3556"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5</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p:sp>
      <p:sp>
        <p:nvSpPr>
          <p:cNvPr id="25603" name="Заметки 2"/>
          <p:cNvSpPr>
            <a:spLocks noGrp="1"/>
          </p:cNvSpPr>
          <p:nvPr>
            <p:ph type="body" idx="1"/>
          </p:nvPr>
        </p:nvSpPr>
        <p:spPr/>
        <p:txBody>
          <a:bodyPr wrap="square" lIns="91370" tIns="45685" rIns="91370" bIns="45685" anchor="t" anchorCtr="0"/>
          <a:lstStyle/>
          <a:p>
            <a:pPr lvl="0"/>
            <a:r>
              <a:rPr lang="ru-RU" altLang="ru-RU" dirty="0"/>
              <a:t>С учетом этих особенностей производилось настройка системы для нашего Клиента. Штатная функциональности системы 1С:Докмуентооборот позволила нам реализовать большинство функциональных требований, при этом адаптация все же потребовалась</a:t>
            </a:r>
          </a:p>
        </p:txBody>
      </p:sp>
      <p:sp>
        <p:nvSpPr>
          <p:cNvPr id="25604"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6</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p:sp>
      <p:sp>
        <p:nvSpPr>
          <p:cNvPr id="29699" name="Заметки 2"/>
          <p:cNvSpPr>
            <a:spLocks noGrp="1"/>
          </p:cNvSpPr>
          <p:nvPr>
            <p:ph type="body" idx="1"/>
          </p:nvPr>
        </p:nvSpPr>
        <p:spPr/>
        <p:txBody>
          <a:bodyPr wrap="square" lIns="91370" tIns="45685" rIns="91370" bIns="45685" anchor="t" anchorCtr="0"/>
          <a:lstStyle/>
          <a:p>
            <a:pPr lvl="0">
              <a:spcBef>
                <a:spcPts val="190"/>
              </a:spcBef>
            </a:pPr>
            <a:r>
              <a:rPr lang="ru-RU" altLang="ru-RU" dirty="0">
                <a:latin typeface="Source Sans Variable" pitchFamily="34" charset="0"/>
                <a:cs typeface="Source Sans Variable" pitchFamily="34" charset="0"/>
              </a:rPr>
              <a:t>Все задачи сгруппированы нужным для пользователя образом, документы – разложены по папкам с нужной структурой и иерархией</a:t>
            </a:r>
          </a:p>
          <a:p>
            <a:pPr lvl="0"/>
            <a:endParaRPr lang="ru-RU" altLang="ru-RU" dirty="0">
              <a:ea typeface="Source Sans Variable" pitchFamily="34" charset="0"/>
            </a:endParaRPr>
          </a:p>
        </p:txBody>
      </p:sp>
      <p:sp>
        <p:nvSpPr>
          <p:cNvPr id="29700"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7</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p:sp>
      <p:sp>
        <p:nvSpPr>
          <p:cNvPr id="31747" name="Заметки 2"/>
          <p:cNvSpPr>
            <a:spLocks noGrp="1"/>
          </p:cNvSpPr>
          <p:nvPr>
            <p:ph type="body" idx="1"/>
          </p:nvPr>
        </p:nvSpPr>
        <p:spPr/>
        <p:txBody>
          <a:bodyPr wrap="square" lIns="91370" tIns="45685" rIns="91370" bIns="45685" anchor="t" anchorCtr="0"/>
          <a:lstStyle/>
          <a:p>
            <a:pPr lvl="0"/>
            <a:r>
              <a:rPr lang="ru-RU" altLang="ru-RU" dirty="0"/>
              <a:t>Есть возможность настройки дополнительных АРМ. Рабочие столы настраиваются без привлечения программистов в пользовательском режиме с расширенным правами.</a:t>
            </a:r>
          </a:p>
        </p:txBody>
      </p:sp>
      <p:sp>
        <p:nvSpPr>
          <p:cNvPr id="31748"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10</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p:sp>
      <p:sp>
        <p:nvSpPr>
          <p:cNvPr id="31747" name="Заметки 2"/>
          <p:cNvSpPr>
            <a:spLocks noGrp="1"/>
          </p:cNvSpPr>
          <p:nvPr>
            <p:ph type="body" idx="1"/>
          </p:nvPr>
        </p:nvSpPr>
        <p:spPr/>
        <p:txBody>
          <a:bodyPr wrap="square" lIns="91370" tIns="45685" rIns="91370" bIns="45685" anchor="t" anchorCtr="0"/>
          <a:lstStyle/>
          <a:p>
            <a:pPr lvl="0"/>
            <a:r>
              <a:rPr lang="ru-RU" altLang="ru-RU" dirty="0"/>
              <a:t>Есть возможность настройки дополнительных АРМ. Рабочие столы настраиваются без привлечения программистов в пользовательском режиме с расширенным правами.</a:t>
            </a:r>
          </a:p>
        </p:txBody>
      </p:sp>
      <p:sp>
        <p:nvSpPr>
          <p:cNvPr id="31748" name="Номер слайда 3"/>
          <p:cNvSpPr txBox="1">
            <a:spLocks noGrp="1"/>
          </p:cNvSpPr>
          <p:nvPr>
            <p:ph type="sldNum" sz="quarter"/>
          </p:nvPr>
        </p:nvSpPr>
        <p:spPr>
          <a:xfrm>
            <a:off x="3851275" y="9426575"/>
            <a:ext cx="2946400" cy="500063"/>
          </a:xfrm>
          <a:prstGeom prst="rect">
            <a:avLst/>
          </a:prstGeom>
          <a:noFill/>
          <a:ln w="12700">
            <a:noFill/>
          </a:ln>
        </p:spPr>
        <p:txBody>
          <a:bodyPr lIns="91370" tIns="45685" rIns="91370" bIns="45685" anchor="b" anchorCtr="0"/>
          <a:lstStyle/>
          <a:p>
            <a:pPr lvl="0" algn="r" defTabSz="913130"/>
            <a:fld id="{9A0DB2DC-4C9A-4742-B13C-FB6460FD3503}" type="slidenum">
              <a:rPr lang="ru-RU" altLang="ru-RU" sz="1200" b="0" dirty="0">
                <a:solidFill>
                  <a:schemeClr val="tx1"/>
                </a:solidFill>
                <a:latin typeface="Times New Roman" panose="02020603050405020304" pitchFamily="18" charset="0"/>
              </a:rPr>
              <a:t>12</a:t>
            </a:fld>
            <a:endParaRPr lang="ru-RU" altLang="ru-RU" sz="1200" b="0" dirty="0">
              <a:solidFill>
                <a:schemeClr val="tx1"/>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dirty="0"/>
              <a:t>Образец заголовка</a:t>
            </a:r>
          </a:p>
        </p:txBody>
      </p:sp>
      <p:sp>
        <p:nvSpPr>
          <p:cNvPr id="3" name="Подзаголовок 2"/>
          <p:cNvSpPr>
            <a:spLocks noGrp="1"/>
          </p:cNvSpPr>
          <p:nvPr>
            <p:ph type="subTitle" idx="1"/>
          </p:nvPr>
        </p:nvSpPr>
        <p:spPr>
          <a:xfrm>
            <a:off x="1371600" y="3886200"/>
            <a:ext cx="6400800" cy="1134616"/>
          </a:xfrm>
        </p:spPr>
        <p:txBody>
          <a:bodyPr/>
          <a:lstStyle>
            <a:lvl1pPr marL="0" indent="0" algn="ctr">
              <a:buNone/>
              <a:defRPr sz="16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dirty="0"/>
              <a:t>Образец подзаголовка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Rectangle 55"/>
          <p:cNvSpPr txBox="1">
            <a:spLocks noGrp="1" noChangeArrowheads="1"/>
          </p:cNvSpPr>
          <p:nvPr userDrawn="1"/>
        </p:nvSpPr>
        <p:spPr bwMode="auto">
          <a:xfrm>
            <a:off x="8172450" y="4797425"/>
            <a:ext cx="720725" cy="260350"/>
          </a:xfrm>
          <a:prstGeom prst="rect">
            <a:avLst/>
          </a:prstGeom>
          <a:noFill/>
          <a:ln>
            <a:miter lim="800000"/>
          </a:ln>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37931725" indent="-37474525">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pPr algn="r" eaLnBrk="1" hangingPunct="1">
              <a:defRPr/>
            </a:pPr>
            <a:fld id="{2EFB9B3C-0C19-438A-A952-6485D7ACBE3F}" type="slidenum">
              <a:rPr lang="ru-RU" altLang="ru-RU" sz="1400" b="1" smtClean="0">
                <a:solidFill>
                  <a:srgbClr val="5B0917"/>
                </a:solidFill>
              </a:rPr>
              <a:t>‹#›</a:t>
            </a:fld>
            <a:endParaRPr lang="ru-RU" altLang="ru-RU" sz="1400" b="1">
              <a:solidFill>
                <a:srgbClr val="5B0917"/>
              </a:solidFill>
            </a:endParaRPr>
          </a:p>
        </p:txBody>
      </p:sp>
      <p:sp>
        <p:nvSpPr>
          <p:cNvPr id="2" name="Заголовок 1"/>
          <p:cNvSpPr>
            <a:spLocks noGrp="1"/>
          </p:cNvSpPr>
          <p:nvPr>
            <p:ph type="title"/>
          </p:nvPr>
        </p:nvSpPr>
        <p:spPr>
          <a:xfrm>
            <a:off x="1476374" y="87313"/>
            <a:ext cx="7667625" cy="613023"/>
          </a:xfrm>
        </p:spPr>
        <p:txBody>
          <a:bodyPr/>
          <a:lstStyle>
            <a:lvl1pPr>
              <a:defRPr sz="2000" b="1"/>
            </a:lvl1pPr>
          </a:lstStyle>
          <a:p>
            <a:r>
              <a:rPr lang="ru-RU" dirty="0"/>
              <a:t>Образец заголовка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5"/>
          <p:cNvSpPr txBox="1">
            <a:spLocks noGrp="1" noChangeArrowheads="1"/>
          </p:cNvSpPr>
          <p:nvPr userDrawn="1"/>
        </p:nvSpPr>
        <p:spPr bwMode="auto">
          <a:xfrm>
            <a:off x="8172450" y="4805363"/>
            <a:ext cx="720725" cy="260350"/>
          </a:xfrm>
          <a:prstGeom prst="rect">
            <a:avLst/>
          </a:prstGeom>
          <a:noFill/>
          <a:ln>
            <a:miter lim="800000"/>
          </a:ln>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37931725" indent="-37474525">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pPr algn="r" eaLnBrk="1" hangingPunct="1">
              <a:defRPr/>
            </a:pPr>
            <a:fld id="{1E19E12A-0FB4-476B-842F-50F91A5E8977}" type="slidenum">
              <a:rPr lang="ru-RU" altLang="ru-RU" sz="1400" b="1" smtClean="0">
                <a:solidFill>
                  <a:srgbClr val="5B0917"/>
                </a:solidFill>
              </a:rPr>
              <a:t>‹#›</a:t>
            </a:fld>
            <a:endParaRPr lang="ru-RU" altLang="ru-RU" sz="1400" b="1">
              <a:solidFill>
                <a:srgbClr val="5B0917"/>
              </a:solidFill>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3" name="Объект 2"/>
          <p:cNvSpPr>
            <a:spLocks noGrp="1"/>
          </p:cNvSpPr>
          <p:nvPr>
            <p:ph idx="1"/>
          </p:nvPr>
        </p:nvSpPr>
        <p:spPr/>
        <p:txBody>
          <a:bodyPr/>
          <a:lstStyle>
            <a:lvl1pPr marL="272415" indent="-272415">
              <a:buFont typeface="Wingdings" panose="05000000000000000000" pitchFamily="2" charset="2"/>
              <a:buChar char="§"/>
              <a:defRPr sz="1585"/>
            </a:lvl1pPr>
            <a:lvl2pPr>
              <a:buClr>
                <a:schemeClr val="bg1">
                  <a:lumMod val="50000"/>
                </a:schemeClr>
              </a:buClr>
              <a:defRPr sz="1585"/>
            </a:lvl2pPr>
            <a:lvl3pPr marL="908685" indent="-182880">
              <a:buClr>
                <a:schemeClr val="tx1">
                  <a:lumMod val="95000"/>
                  <a:lumOff val="5000"/>
                </a:schemeClr>
              </a:buClr>
              <a:buFont typeface="Wingdings" panose="05000000000000000000" pitchFamily="2" charset="2"/>
              <a:buChar char="§"/>
              <a:defRPr sz="1585"/>
            </a:lvl3pPr>
            <a:lvl4pPr>
              <a:buClr>
                <a:schemeClr val="tx1">
                  <a:lumMod val="95000"/>
                  <a:lumOff val="5000"/>
                </a:schemeClr>
              </a:buClr>
              <a:defRPr sz="1585"/>
            </a:lvl4pPr>
            <a:lvl5pPr marL="1631950" indent="-180340">
              <a:buClr>
                <a:schemeClr val="bg1">
                  <a:lumMod val="50000"/>
                </a:schemeClr>
              </a:buClr>
              <a:buFont typeface="Wingdings" panose="05000000000000000000" pitchFamily="2" charset="2"/>
              <a:buChar char="§"/>
              <a:defRPr sz="1585"/>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овое поле 4"/>
          <p:cNvSpPr txBox="1"/>
          <p:nvPr userDrawn="1"/>
        </p:nvSpPr>
        <p:spPr>
          <a:xfrm>
            <a:off x="445483" y="619629"/>
            <a:ext cx="3047832" cy="287771"/>
          </a:xfrm>
          <a:prstGeom prst="rect">
            <a:avLst/>
          </a:prstGeom>
          <a:noFill/>
        </p:spPr>
        <p:txBody>
          <a:bodyPr wrap="square" rtlCol="0">
            <a:spAutoFit/>
          </a:bodyPr>
          <a:lstStyle/>
          <a:p>
            <a:endParaRPr lang="ru-RU" altLang="en-US" sz="190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Заголовок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663677" y="476620"/>
            <a:ext cx="7794522" cy="367149"/>
          </a:xfrm>
        </p:spPr>
        <p:txBody>
          <a:bodyPr anchor="b" anchorCtr="0"/>
          <a:lstStyle/>
          <a:p>
            <a:r>
              <a:rPr lang="ru-RU" dirty="0"/>
              <a:t>Образец заголовка</a:t>
            </a:r>
          </a:p>
        </p:txBody>
      </p:sp>
      <p:sp>
        <p:nvSpPr>
          <p:cNvPr id="5" name="Текст 6"/>
          <p:cNvSpPr>
            <a:spLocks noGrp="1"/>
          </p:cNvSpPr>
          <p:nvPr>
            <p:ph type="body" sz="quarter" idx="13"/>
          </p:nvPr>
        </p:nvSpPr>
        <p:spPr>
          <a:xfrm>
            <a:off x="674738" y="1060376"/>
            <a:ext cx="7794523" cy="3286313"/>
          </a:xfrm>
        </p:spPr>
        <p:txBody>
          <a:bodyPr lIns="0" tIns="0" rIns="0" bIns="0" anchor="t" anchorCtr="0">
            <a:normAutofit/>
          </a:bodyPr>
          <a:lstStyle>
            <a:lvl1pPr marL="0" indent="0">
              <a:buFontTx/>
              <a:buNone/>
              <a:defRPr sz="1350" b="0"/>
            </a:lvl1pPr>
          </a:lstStyle>
          <a:p>
            <a:pPr lvl="0"/>
            <a:r>
              <a:rPr lang="ru-RU" dirty="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lide Title">
    <p:spTree>
      <p:nvGrpSpPr>
        <p:cNvPr id="1" name="GroupShape 15"/>
        <p:cNvGrpSpPr/>
        <p:nvPr/>
      </p:nvGrpSpPr>
      <p:grpSpPr>
        <a:xfrm>
          <a:off x="0" y="0"/>
          <a:ext cx="0" cy="0"/>
          <a:chOff x="0" y="0"/>
          <a:chExt cx="0" cy="0"/>
        </a:xfrm>
      </p:grpSpPr>
      <p:sp>
        <p:nvSpPr>
          <p:cNvPr id="16" name="Shape 16"/>
          <p:cNvSpPr txBox="1"/>
          <p:nvPr/>
        </p:nvSpPr>
        <p:spPr>
          <a:xfrm>
            <a:off x="8172450" y="4797425"/>
            <a:ext cx="720725" cy="260350"/>
          </a:xfrm>
          <a:prstGeom prst="rect">
            <a:avLst/>
          </a:prstGeom>
          <a:noFill/>
          <a:ln>
            <a:prstDash val="solid"/>
          </a:ln>
        </p:spPr>
        <p:txBody>
          <a:bodyPr lIns="91440" tIns="45720" rIns="91440" bIns="45720"/>
          <a:lstStyle>
            <a:defPPr/>
            <a:lvl1pPr lvl="0" algn="l">
              <a:defRPr sz="2400" baseline="-25000">
                <a:solidFill>
                  <a:schemeClr val="tx1"/>
                </a:solidFill>
                <a:latin typeface="Arial" panose="020B0604020202020204"/>
                <a:ea typeface="Arial" panose="020B0604020202020204"/>
                <a:cs typeface="Arial" panose="020B0604020202020204"/>
              </a:defRPr>
            </a:lvl1pPr>
            <a:lvl2pPr marL="37931725" lvl="1" indent="-37474525" algn="l">
              <a:defRPr sz="2400" baseline="-25000">
                <a:solidFill>
                  <a:schemeClr val="tx1"/>
                </a:solidFill>
                <a:latin typeface="Arial" panose="020B0604020202020204"/>
                <a:ea typeface="Arial" panose="020B0604020202020204"/>
                <a:cs typeface="Arial" panose="020B0604020202020204"/>
              </a:defRPr>
            </a:lvl2pPr>
            <a:lvl3pPr marL="1143000" lvl="2" indent="-228600" algn="l">
              <a:defRPr sz="2400" baseline="-25000">
                <a:solidFill>
                  <a:schemeClr val="tx1"/>
                </a:solidFill>
                <a:latin typeface="Arial" panose="020B0604020202020204"/>
                <a:ea typeface="Arial" panose="020B0604020202020204"/>
                <a:cs typeface="Arial" panose="020B0604020202020204"/>
              </a:defRPr>
            </a:lvl3pPr>
            <a:lvl4pPr marL="1600200" lvl="3" indent="-228600" algn="l">
              <a:defRPr sz="2400" baseline="-25000">
                <a:solidFill>
                  <a:schemeClr val="tx1"/>
                </a:solidFill>
                <a:latin typeface="Arial" panose="020B0604020202020204"/>
                <a:ea typeface="Arial" panose="020B0604020202020204"/>
                <a:cs typeface="Arial" panose="020B0604020202020204"/>
              </a:defRPr>
            </a:lvl4pPr>
            <a:lvl5pPr marL="2057400" lvl="4" indent="-228600" algn="l">
              <a:defRPr sz="2400" baseline="-25000">
                <a:solidFill>
                  <a:schemeClr val="tx1"/>
                </a:solidFill>
                <a:latin typeface="Arial" panose="020B0604020202020204"/>
                <a:ea typeface="Arial" panose="020B0604020202020204"/>
                <a:cs typeface="Arial" panose="020B0604020202020204"/>
              </a:defRPr>
            </a:lvl5pPr>
            <a:lvl6pPr marL="2514600" lvl="5" indent="-228600" algn="l">
              <a:defRPr sz="2400" baseline="-25000">
                <a:solidFill>
                  <a:schemeClr val="tx1"/>
                </a:solidFill>
                <a:latin typeface="Arial" panose="020B0604020202020204"/>
                <a:ea typeface="Arial" panose="020B0604020202020204"/>
                <a:cs typeface="Arial" panose="020B0604020202020204"/>
              </a:defRPr>
            </a:lvl6pPr>
            <a:lvl7pPr marL="2971800" lvl="6" indent="-228600" algn="l">
              <a:defRPr sz="2400" baseline="-25000">
                <a:solidFill>
                  <a:schemeClr val="tx1"/>
                </a:solidFill>
                <a:latin typeface="Arial" panose="020B0604020202020204"/>
                <a:ea typeface="Arial" panose="020B0604020202020204"/>
                <a:cs typeface="Arial" panose="020B0604020202020204"/>
              </a:defRPr>
            </a:lvl7pPr>
            <a:lvl8pPr marL="3429000" lvl="7" indent="-228600" algn="l">
              <a:defRPr sz="2400" baseline="-25000">
                <a:solidFill>
                  <a:schemeClr val="tx1"/>
                </a:solidFill>
                <a:latin typeface="Arial" panose="020B0604020202020204"/>
                <a:ea typeface="Arial" panose="020B0604020202020204"/>
                <a:cs typeface="Arial" panose="020B0604020202020204"/>
              </a:defRPr>
            </a:lvl8pPr>
            <a:lvl9pPr marL="3886200" lvl="8" indent="-228600" algn="l">
              <a:defRPr sz="2400" baseline="-25000">
                <a:solidFill>
                  <a:schemeClr val="tx1"/>
                </a:solidFill>
                <a:latin typeface="Arial" panose="020B0604020202020204"/>
                <a:ea typeface="Arial" panose="020B0604020202020204"/>
                <a:cs typeface="Arial" panose="020B0604020202020204"/>
              </a:defRPr>
            </a:lvl9pPr>
          </a:lstStyle>
          <a:p>
            <a:pPr algn="r"/>
            <a:r>
              <a:rPr sz="1400" b="1">
                <a:solidFill>
                  <a:srgbClr val="5B0917"/>
                </a:solidFill>
              </a:rPr>
              <a:t>‹#›</a:t>
            </a:r>
          </a:p>
        </p:txBody>
      </p:sp>
      <p:sp>
        <p:nvSpPr>
          <p:cNvPr id="17" name="Shape 17"/>
          <p:cNvSpPr txBox="1">
            <a:spLocks noGrp="1"/>
          </p:cNvSpPr>
          <p:nvPr>
            <p:ph type="title" idx="1"/>
          </p:nvPr>
        </p:nvSpPr>
        <p:spPr>
          <a:xfrm>
            <a:off x="1476374" y="87313"/>
            <a:ext cx="7667625" cy="613023"/>
          </a:xfrm>
          <a:prstGeom prst="rect">
            <a:avLst/>
          </a:prstGeom>
        </p:spPr>
        <p:txBody>
          <a:bodyPr/>
          <a:lstStyle>
            <a:defPPr/>
            <a:lvl1pPr lvl="0">
              <a:defRPr sz="2000" b="1"/>
            </a:lvl1pPr>
          </a:lstStyle>
          <a:p>
            <a:r>
              <a:t>Образец заголовка</a:t>
            </a:r>
          </a:p>
        </p:txBody>
      </p:sp>
    </p:spTree>
    <p:extLst>
      <p:ext uri="{BB962C8B-B14F-4D97-AF65-F5344CB8AC3E}">
        <p14:creationId xmlns:p14="http://schemas.microsoft.com/office/powerpoint/2010/main" val="366686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GroupShape 6"/>
        <p:cNvGrpSpPr/>
        <p:nvPr/>
      </p:nvGrpSpPr>
      <p:grpSpPr>
        <a:xfrm>
          <a:off x="0" y="0"/>
          <a:ext cx="0" cy="0"/>
          <a:chOff x="0" y="0"/>
          <a:chExt cx="0" cy="0"/>
        </a:xfrm>
      </p:grpSpPr>
      <p:sp>
        <p:nvSpPr>
          <p:cNvPr id="7" name="Shape 7"/>
          <p:cNvSpPr txBox="1">
            <a:spLocks noGrp="1"/>
          </p:cNvSpPr>
          <p:nvPr>
            <p:ph type="title" idx="1"/>
          </p:nvPr>
        </p:nvSpPr>
        <p:spPr>
          <a:prstGeom prst="rect">
            <a:avLst/>
          </a:prstGeom>
        </p:spPr>
        <p:txBody>
          <a:bodyPr/>
          <a:lstStyle>
            <a:defPPr/>
            <a:lvl1pPr lvl="0"/>
          </a:lstStyle>
          <a:p>
            <a:r>
              <a:t>Образец заголовка</a:t>
            </a:r>
          </a:p>
        </p:txBody>
      </p:sp>
      <p:sp>
        <p:nvSpPr>
          <p:cNvPr id="8" name="Shape 8"/>
          <p:cNvSpPr txBox="1">
            <a:spLocks noGrp="1"/>
          </p:cNvSpPr>
          <p:nvPr>
            <p:ph type="body"/>
          </p:nvPr>
        </p:nvSpPr>
        <p:spPr>
          <a:prstGeom prst="rect">
            <a:avLst/>
          </a:prstGeom>
        </p:spPr>
        <p:txBody>
          <a:bodyPr/>
          <a:lstStyle>
            <a:defPPr/>
            <a:lvl1pPr marL="272415" lvl="0" indent="-272415">
              <a:buFont typeface="Wingdings" panose="05000000000000000000"/>
              <a:buChar char="§"/>
              <a:defRPr sz="1585"/>
            </a:lvl1pPr>
            <a:lvl2pPr lvl="1">
              <a:buClr>
                <a:schemeClr val="bg1">
                  <a:lumMod val="50000"/>
                </a:schemeClr>
              </a:buClr>
              <a:defRPr sz="1585"/>
            </a:lvl2pPr>
            <a:lvl3pPr marL="908685" lvl="2" indent="-182880">
              <a:buClr>
                <a:schemeClr val="tx1">
                  <a:lumMod val="95000"/>
                  <a:lumOff val="5000"/>
                </a:schemeClr>
              </a:buClr>
              <a:buFont typeface="Wingdings" panose="05000000000000000000"/>
              <a:buChar char="§"/>
              <a:defRPr sz="1585"/>
            </a:lvl3pPr>
            <a:lvl4pPr lvl="3">
              <a:buClr>
                <a:schemeClr val="tx1">
                  <a:lumMod val="95000"/>
                  <a:lumOff val="5000"/>
                </a:schemeClr>
              </a:buClr>
              <a:defRPr sz="1585"/>
            </a:lvl4pPr>
            <a:lvl5pPr marL="1631950" lvl="4" indent="-180340">
              <a:buClr>
                <a:schemeClr val="bg1">
                  <a:lumMod val="50000"/>
                </a:schemeClr>
              </a:buClr>
              <a:buFont typeface="Wingdings" panose="05000000000000000000"/>
              <a:buChar char="§"/>
              <a:defRPr sz="1585"/>
            </a:lvl5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9" name="Shape 9"/>
          <p:cNvSpPr txBox="1"/>
          <p:nvPr/>
        </p:nvSpPr>
        <p:spPr>
          <a:xfrm>
            <a:off x="445482" y="619629"/>
            <a:ext cx="3047832" cy="287771"/>
          </a:xfrm>
          <a:prstGeom prst="rect">
            <a:avLst/>
          </a:prstGeom>
          <a:noFill/>
        </p:spPr>
        <p:txBody>
          <a:bodyPr wrap="square" lIns="91440" tIns="45720" rIns="91440" bIns="45720">
            <a:spAutoFit/>
          </a:bodyPr>
          <a:lstStyle/>
          <a:p>
            <a:pPr algn="l"/>
            <a:endParaRPr sz="1905" baseline="-25000">
              <a:solidFill>
                <a:schemeClr val="tx1"/>
              </a:solidFill>
              <a:latin typeface="Arial" panose="020B0604020202020204"/>
              <a:ea typeface="Arial" panose="020B0604020202020204"/>
              <a:cs typeface="Arial" panose="020B0604020202020204"/>
            </a:endParaRPr>
          </a:p>
        </p:txBody>
      </p:sp>
    </p:spTree>
    <p:extLst>
      <p:ext uri="{BB962C8B-B14F-4D97-AF65-F5344CB8AC3E}">
        <p14:creationId xmlns:p14="http://schemas.microsoft.com/office/powerpoint/2010/main" val="10716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p:spTree>
      <p:nvGrpSpPr>
        <p:cNvPr id="1" name="GroupShape 10"/>
        <p:cNvGrpSpPr/>
        <p:nvPr/>
      </p:nvGrpSpPr>
      <p:grpSpPr>
        <a:xfrm>
          <a:off x="0" y="0"/>
          <a:ext cx="0" cy="0"/>
          <a:chOff x="0" y="0"/>
          <a:chExt cx="0" cy="0"/>
        </a:xfrm>
      </p:grpSpPr>
      <p:sp>
        <p:nvSpPr>
          <p:cNvPr id="11" name="Shape 11"/>
          <p:cNvSpPr txBox="1">
            <a:spLocks noGrp="1"/>
          </p:cNvSpPr>
          <p:nvPr>
            <p:ph type="title" idx="1"/>
          </p:nvPr>
        </p:nvSpPr>
        <p:spPr>
          <a:xfrm>
            <a:off x="685800" y="2130425"/>
            <a:ext cx="7772400" cy="1470025"/>
          </a:xfrm>
          <a:prstGeom prst="rect">
            <a:avLst/>
          </a:prstGeom>
        </p:spPr>
        <p:txBody>
          <a:bodyPr/>
          <a:lstStyle>
            <a:defPPr/>
            <a:lvl1pPr lvl="0"/>
          </a:lstStyle>
          <a:p>
            <a:r>
              <a:t>Образец заголовка</a:t>
            </a:r>
          </a:p>
        </p:txBody>
      </p:sp>
      <p:sp>
        <p:nvSpPr>
          <p:cNvPr id="12" name="Shape 12"/>
          <p:cNvSpPr txBox="1">
            <a:spLocks noGrp="1"/>
          </p:cNvSpPr>
          <p:nvPr>
            <p:ph type="subTitle"/>
          </p:nvPr>
        </p:nvSpPr>
        <p:spPr>
          <a:xfrm>
            <a:off x="1371600" y="3886200"/>
            <a:ext cx="6400800" cy="1134616"/>
          </a:xfrm>
          <a:prstGeom prst="rect">
            <a:avLst/>
          </a:prstGeom>
        </p:spPr>
        <p:txBody>
          <a:bodyPr/>
          <a:lstStyle>
            <a:defPPr/>
            <a:lvl1pPr marL="0" lvl="0" indent="0" algn="ctr">
              <a:buNone/>
              <a:defRPr sz="1600" b="1"/>
            </a:lvl1pPr>
            <a:lvl2pPr marL="457200" lvl="1" indent="0" algn="ctr">
              <a:buNone/>
            </a:lvl2pPr>
            <a:lvl3pPr marL="914400" lvl="2" indent="0" algn="ctr">
              <a:buNone/>
            </a:lvl3pPr>
            <a:lvl4pPr marL="1371600" lvl="3" indent="0" algn="ctr">
              <a:buNone/>
            </a:lvl4pPr>
            <a:lvl5pPr marL="1828800" lvl="4" indent="0" algn="ctr">
              <a:buNone/>
            </a:lvl5pPr>
            <a:lvl6pPr marL="2286000" lvl="5" indent="0" algn="ctr">
              <a:buNone/>
            </a:lvl6pPr>
            <a:lvl7pPr marL="2743200" lvl="6" indent="0" algn="ctr">
              <a:buNone/>
            </a:lvl7pPr>
            <a:lvl8pPr marL="3200400" lvl="7" indent="0" algn="ctr">
              <a:buNone/>
            </a:lvl8pPr>
            <a:lvl9pPr marL="3657600" lvl="8" indent="0" algn="ctr">
              <a:buNone/>
            </a:lvl9pPr>
          </a:lstStyle>
          <a:p>
            <a:r>
              <a:t>Образец подзаголовка</a:t>
            </a:r>
          </a:p>
        </p:txBody>
      </p:sp>
    </p:spTree>
    <p:extLst>
      <p:ext uri="{BB962C8B-B14F-4D97-AF65-F5344CB8AC3E}">
        <p14:creationId xmlns:p14="http://schemas.microsoft.com/office/powerpoint/2010/main" val="138326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6E5"/>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body" idx="1"/>
          </p:nvPr>
        </p:nvSpPr>
        <p:spPr bwMode="auto">
          <a:xfrm>
            <a:off x="215900" y="1274763"/>
            <a:ext cx="86772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t" anchorCtr="0" compatLnSpc="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7" name="Rectangle 13"/>
          <p:cNvSpPr>
            <a:spLocks noGrp="1" noChangeArrowheads="1"/>
          </p:cNvSpPr>
          <p:nvPr>
            <p:ph type="title"/>
          </p:nvPr>
        </p:nvSpPr>
        <p:spPr bwMode="auto">
          <a:xfrm>
            <a:off x="1476375" y="87313"/>
            <a:ext cx="76676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p>
            <a:pPr lvl="0"/>
            <a:r>
              <a:rPr lang="ru-RU" altLang="ru-RU"/>
              <a:t>Образец заголовка</a:t>
            </a:r>
          </a:p>
        </p:txBody>
      </p:sp>
      <p:pic>
        <p:nvPicPr>
          <p:cNvPr id="1028" name="Picture 7"/>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0825" y="268288"/>
            <a:ext cx="6492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CC0000"/>
        </a:buClr>
        <a:buChar char="•"/>
        <a:defRPr>
          <a:solidFill>
            <a:schemeClr val="tx1"/>
          </a:solidFill>
          <a:latin typeface="Futura PT Demi" panose="020B0702020204020303" pitchFamily="34" charset="0"/>
          <a:ea typeface="MS PGothic" panose="020B0600070205080204" pitchFamily="34" charset="-128"/>
          <a:cs typeface="+mn-cs"/>
        </a:defRPr>
      </a:lvl1pPr>
      <a:lvl2pPr marL="742950" indent="-287655" algn="l" rtl="0" eaLnBrk="0" fontAlgn="base" hangingPunct="0">
        <a:spcBef>
          <a:spcPct val="20000"/>
        </a:spcBef>
        <a:spcAft>
          <a:spcPct val="0"/>
        </a:spcAft>
        <a:buClr>
          <a:srgbClr val="CC0000"/>
        </a:buClr>
        <a:buChar char="•"/>
        <a:defRPr sz="1600">
          <a:solidFill>
            <a:schemeClr val="tx1"/>
          </a:solidFill>
          <a:latin typeface="Futura PT Demi" panose="020B0702020204020303" pitchFamily="34" charset="0"/>
          <a:ea typeface="MS PGothic" panose="020B0600070205080204" pitchFamily="34" charset="-128"/>
        </a:defRPr>
      </a:lvl2pPr>
      <a:lvl3pPr marL="1141730" indent="-227330" algn="l" rtl="0" eaLnBrk="0" fontAlgn="base" hangingPunct="0">
        <a:spcBef>
          <a:spcPct val="20000"/>
        </a:spcBef>
        <a:spcAft>
          <a:spcPct val="0"/>
        </a:spcAft>
        <a:buClr>
          <a:srgbClr val="CC0000"/>
        </a:buClr>
        <a:buChar char="•"/>
        <a:defRPr sz="1400">
          <a:solidFill>
            <a:schemeClr val="tx1"/>
          </a:solidFill>
          <a:latin typeface="Futura PT Demi" panose="020B0702020204020303" pitchFamily="34" charset="0"/>
          <a:ea typeface="MS PGothic" panose="020B0600070205080204" pitchFamily="34" charset="-128"/>
        </a:defRPr>
      </a:lvl3pPr>
      <a:lvl4pPr marL="1600200" indent="-228600" algn="l" rtl="0" eaLnBrk="0" fontAlgn="base" hangingPunct="0">
        <a:spcBef>
          <a:spcPct val="20000"/>
        </a:spcBef>
        <a:spcAft>
          <a:spcPct val="0"/>
        </a:spcAft>
        <a:buClr>
          <a:srgbClr val="CC0000"/>
        </a:buClr>
        <a:buChar char="•"/>
        <a:defRPr sz="1200">
          <a:solidFill>
            <a:schemeClr val="tx1"/>
          </a:solidFill>
          <a:latin typeface="Futura PT Demi" panose="020B0702020204020303" pitchFamily="34" charset="0"/>
          <a:ea typeface="MS PGothic" panose="020B0600070205080204" pitchFamily="34" charset="-128"/>
        </a:defRPr>
      </a:lvl4pPr>
      <a:lvl5pPr marL="2057400" indent="-230505" algn="l" rtl="0" eaLnBrk="0" fontAlgn="base" hangingPunct="0">
        <a:spcBef>
          <a:spcPct val="20000"/>
        </a:spcBef>
        <a:spcAft>
          <a:spcPct val="0"/>
        </a:spcAft>
        <a:buClr>
          <a:srgbClr val="CC0000"/>
        </a:buClr>
        <a:buChar char="•"/>
        <a:defRPr sz="1100">
          <a:solidFill>
            <a:schemeClr val="tx1"/>
          </a:solidFill>
          <a:latin typeface="Futura PT Demi" panose="020B0702020204020303" pitchFamily="34" charset="0"/>
          <a:ea typeface="MS PGothic" panose="020B0600070205080204" pitchFamily="34" charset="-128"/>
        </a:defRPr>
      </a:lvl5pPr>
      <a:lvl6pPr marL="2514600" indent="-228600" algn="l" rtl="0" fontAlgn="base">
        <a:spcBef>
          <a:spcPct val="20000"/>
        </a:spcBef>
        <a:spcAft>
          <a:spcPct val="0"/>
        </a:spcAft>
        <a:buClr>
          <a:srgbClr val="CC0000"/>
        </a:buClr>
        <a:buChar char="•"/>
        <a:defRPr sz="1200">
          <a:solidFill>
            <a:schemeClr val="tx1"/>
          </a:solidFill>
          <a:latin typeface="+mn-lt"/>
        </a:defRPr>
      </a:lvl6pPr>
      <a:lvl7pPr marL="2971800" indent="-228600" algn="l" rtl="0" fontAlgn="base">
        <a:spcBef>
          <a:spcPct val="20000"/>
        </a:spcBef>
        <a:spcAft>
          <a:spcPct val="0"/>
        </a:spcAft>
        <a:buClr>
          <a:srgbClr val="CC0000"/>
        </a:buClr>
        <a:buChar char="•"/>
        <a:defRPr sz="1200">
          <a:solidFill>
            <a:schemeClr val="tx1"/>
          </a:solidFill>
          <a:latin typeface="+mn-lt"/>
        </a:defRPr>
      </a:lvl7pPr>
      <a:lvl8pPr marL="3429000" indent="-228600" algn="l" rtl="0" fontAlgn="base">
        <a:spcBef>
          <a:spcPct val="20000"/>
        </a:spcBef>
        <a:spcAft>
          <a:spcPct val="0"/>
        </a:spcAft>
        <a:buClr>
          <a:srgbClr val="CC0000"/>
        </a:buClr>
        <a:buChar char="•"/>
        <a:defRPr sz="1200">
          <a:solidFill>
            <a:schemeClr val="tx1"/>
          </a:solidFill>
          <a:latin typeface="+mn-lt"/>
        </a:defRPr>
      </a:lvl8pPr>
      <a:lvl9pPr marL="3886200" indent="-228600" algn="l" rtl="0" fontAlgn="base">
        <a:spcBef>
          <a:spcPct val="20000"/>
        </a:spcBef>
        <a:spcAft>
          <a:spcPct val="0"/>
        </a:spcAft>
        <a:buClr>
          <a:srgbClr val="CC0000"/>
        </a:buClr>
        <a:buChar char="•"/>
        <a:defRPr sz="12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suslugi.r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8.emf"/><Relationship Id="rId7"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42.emf"/><Relationship Id="rId4" Type="http://schemas.openxmlformats.org/officeDocument/2006/relationships/image" Target="../media/image39.emf"/><Relationship Id="rId9" Type="http://schemas.openxmlformats.org/officeDocument/2006/relationships/image" Target="../media/image37.emf"/></Relationships>
</file>

<file path=ppt/slides/_rels/slide48.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40.emf"/><Relationship Id="rId3" Type="http://schemas.openxmlformats.org/officeDocument/2006/relationships/image" Target="../media/image43.emf"/><Relationship Id="rId7" Type="http://schemas.openxmlformats.org/officeDocument/2006/relationships/image" Target="../media/image47.emf"/><Relationship Id="rId12"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6.emf"/><Relationship Id="rId11" Type="http://schemas.openxmlformats.org/officeDocument/2006/relationships/image" Target="../media/image51.e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61.emf"/><Relationship Id="rId3" Type="http://schemas.openxmlformats.org/officeDocument/2006/relationships/image" Target="../media/image53.emf"/><Relationship Id="rId7" Type="http://schemas.openxmlformats.org/officeDocument/2006/relationships/image" Target="../media/image56.emf"/><Relationship Id="rId12" Type="http://schemas.openxmlformats.org/officeDocument/2006/relationships/image" Target="../media/image60.emf"/><Relationship Id="rId2" Type="http://schemas.openxmlformats.org/officeDocument/2006/relationships/notesSlide" Target="../notesSlides/notesSlide29.xml"/><Relationship Id="rId16" Type="http://schemas.openxmlformats.org/officeDocument/2006/relationships/image" Target="../media/image64.emf"/><Relationship Id="rId1" Type="http://schemas.openxmlformats.org/officeDocument/2006/relationships/slideLayout" Target="../slideLayouts/slideLayout7.xml"/><Relationship Id="rId6" Type="http://schemas.openxmlformats.org/officeDocument/2006/relationships/image" Target="../media/image36.emf"/><Relationship Id="rId11" Type="http://schemas.openxmlformats.org/officeDocument/2006/relationships/image" Target="../media/image59.emf"/><Relationship Id="rId5" Type="http://schemas.openxmlformats.org/officeDocument/2006/relationships/image" Target="../media/image55.emf"/><Relationship Id="rId15" Type="http://schemas.openxmlformats.org/officeDocument/2006/relationships/image" Target="../media/image63.emf"/><Relationship Id="rId10" Type="http://schemas.openxmlformats.org/officeDocument/2006/relationships/image" Target="../media/image58.emf"/><Relationship Id="rId4" Type="http://schemas.openxmlformats.org/officeDocument/2006/relationships/image" Target="../media/image54.emf"/><Relationship Id="rId9" Type="http://schemas.openxmlformats.org/officeDocument/2006/relationships/image" Target="../media/image57.emf"/><Relationship Id="rId14" Type="http://schemas.openxmlformats.org/officeDocument/2006/relationships/image" Target="../media/image6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71.emf"/><Relationship Id="rId18" Type="http://schemas.openxmlformats.org/officeDocument/2006/relationships/image" Target="../media/image62.emf"/><Relationship Id="rId3" Type="http://schemas.openxmlformats.org/officeDocument/2006/relationships/image" Target="../media/image50.emf"/><Relationship Id="rId7" Type="http://schemas.openxmlformats.org/officeDocument/2006/relationships/image" Target="../media/image56.emf"/><Relationship Id="rId12" Type="http://schemas.openxmlformats.org/officeDocument/2006/relationships/image" Target="../media/image70.emf"/><Relationship Id="rId17" Type="http://schemas.openxmlformats.org/officeDocument/2006/relationships/image" Target="../media/image63.emf"/><Relationship Id="rId2" Type="http://schemas.openxmlformats.org/officeDocument/2006/relationships/notesSlide" Target="../notesSlides/notesSlide30.xml"/><Relationship Id="rId16" Type="http://schemas.openxmlformats.org/officeDocument/2006/relationships/image" Target="../media/image73.emf"/><Relationship Id="rId1" Type="http://schemas.openxmlformats.org/officeDocument/2006/relationships/slideLayout" Target="../slideLayouts/slideLayout7.xml"/><Relationship Id="rId6" Type="http://schemas.openxmlformats.org/officeDocument/2006/relationships/image" Target="../media/image55.emf"/><Relationship Id="rId11" Type="http://schemas.openxmlformats.org/officeDocument/2006/relationships/image" Target="../media/image69.emf"/><Relationship Id="rId5" Type="http://schemas.openxmlformats.org/officeDocument/2006/relationships/image" Target="../media/image66.emf"/><Relationship Id="rId15" Type="http://schemas.openxmlformats.org/officeDocument/2006/relationships/image" Target="../media/image58.emf"/><Relationship Id="rId10" Type="http://schemas.openxmlformats.org/officeDocument/2006/relationships/image" Target="../media/image68.emf"/><Relationship Id="rId19" Type="http://schemas.openxmlformats.org/officeDocument/2006/relationships/image" Target="../media/image74.emf"/><Relationship Id="rId4" Type="http://schemas.openxmlformats.org/officeDocument/2006/relationships/image" Target="../media/image65.emf"/><Relationship Id="rId9" Type="http://schemas.openxmlformats.org/officeDocument/2006/relationships/image" Target="../media/image40.emf"/><Relationship Id="rId14" Type="http://schemas.openxmlformats.org/officeDocument/2006/relationships/image" Target="../media/image72.emf"/></Relationships>
</file>

<file path=ppt/slides/_rels/slide54.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image" Target="../media/image51.emf"/><Relationship Id="rId18" Type="http://schemas.openxmlformats.org/officeDocument/2006/relationships/image" Target="../media/image78.emf"/><Relationship Id="rId3" Type="http://schemas.openxmlformats.org/officeDocument/2006/relationships/image" Target="../media/image53.emf"/><Relationship Id="rId7" Type="http://schemas.openxmlformats.org/officeDocument/2006/relationships/image" Target="../media/image56.emf"/><Relationship Id="rId12" Type="http://schemas.openxmlformats.org/officeDocument/2006/relationships/image" Target="../media/image63.emf"/><Relationship Id="rId17" Type="http://schemas.openxmlformats.org/officeDocument/2006/relationships/image" Target="../media/image77.emf"/><Relationship Id="rId2" Type="http://schemas.openxmlformats.org/officeDocument/2006/relationships/notesSlide" Target="../notesSlides/notesSlide31.xml"/><Relationship Id="rId16" Type="http://schemas.openxmlformats.org/officeDocument/2006/relationships/image" Target="../media/image76.emf"/><Relationship Id="rId20" Type="http://schemas.openxmlformats.org/officeDocument/2006/relationships/image" Target="../media/image80.emf"/><Relationship Id="rId1" Type="http://schemas.openxmlformats.org/officeDocument/2006/relationships/slideLayout" Target="../slideLayouts/slideLayout7.xml"/><Relationship Id="rId6" Type="http://schemas.openxmlformats.org/officeDocument/2006/relationships/image" Target="../media/image36.emf"/><Relationship Id="rId11" Type="http://schemas.openxmlformats.org/officeDocument/2006/relationships/image" Target="../media/image62.emf"/><Relationship Id="rId5" Type="http://schemas.openxmlformats.org/officeDocument/2006/relationships/image" Target="../media/image55.emf"/><Relationship Id="rId15" Type="http://schemas.openxmlformats.org/officeDocument/2006/relationships/image" Target="../media/image75.emf"/><Relationship Id="rId10" Type="http://schemas.openxmlformats.org/officeDocument/2006/relationships/image" Target="../media/image61.emf"/><Relationship Id="rId19" Type="http://schemas.openxmlformats.org/officeDocument/2006/relationships/image" Target="../media/image79.emf"/><Relationship Id="rId4" Type="http://schemas.openxmlformats.org/officeDocument/2006/relationships/image" Target="../media/image54.emf"/><Relationship Id="rId9" Type="http://schemas.openxmlformats.org/officeDocument/2006/relationships/image" Target="../media/image59.emf"/><Relationship Id="rId14" Type="http://schemas.openxmlformats.org/officeDocument/2006/relationships/image" Target="../media/image70.emf"/></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image" Target="../media/image8.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1.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0.png"/><Relationship Id="rId10" Type="http://schemas.openxmlformats.org/officeDocument/2006/relationships/tags" Target="../tags/tag10.xml"/><Relationship Id="rId19"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323850" y="267970"/>
            <a:ext cx="8675370" cy="1238250"/>
          </a:xfrm>
          <a:prstGeom prst="rect">
            <a:avLst/>
          </a:prstGeom>
          <a:noFill/>
        </p:spPr>
        <p:txBody>
          <a:bodyPr wrap="square" lIns="86402" tIns="43201" rIns="86402" bIns="43201">
            <a:noAutofit/>
          </a:bodyPr>
          <a:lstStyle/>
          <a:p>
            <a:pPr algn="ctr"/>
            <a:r>
              <a:rPr lang="ru-RU" altLang="en-US"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Н</a:t>
            </a:r>
            <a:r>
              <a:rPr lang="en-US" altLang="en-US"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овый</a:t>
            </a:r>
            <a:r>
              <a:rPr lang="en-US" altLang="ru-RU"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 </a:t>
            </a:r>
            <a:r>
              <a:rPr lang="en-US" altLang="en-US"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продукт</a:t>
            </a:r>
            <a:r>
              <a:rPr lang="en-US" altLang="ru-RU"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 </a:t>
            </a:r>
          </a:p>
          <a:p>
            <a:pPr algn="ctr"/>
            <a:r>
              <a:rPr lang="en-US" altLang="en-US"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для</a:t>
            </a:r>
            <a:r>
              <a:rPr lang="en-US" altLang="ru-RU"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 </a:t>
            </a:r>
            <a:r>
              <a:rPr lang="en-US" altLang="en-US"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органов</a:t>
            </a:r>
            <a:r>
              <a:rPr lang="en-US" altLang="ru-RU"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 </a:t>
            </a:r>
            <a:r>
              <a:rPr lang="en-US" altLang="en-US"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власти</a:t>
            </a:r>
            <a:r>
              <a:rPr lang="en-US" altLang="ru-RU"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 </a:t>
            </a:r>
            <a:r>
              <a:rPr lang="en-US" altLang="en-US"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и</a:t>
            </a:r>
            <a:r>
              <a:rPr lang="en-US" altLang="ru-RU"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 </a:t>
            </a:r>
            <a:r>
              <a:rPr lang="en-US" altLang="en-US" sz="4800" b="1" cap="none" spc="0" dirty="0">
                <a:ln w="12700">
                  <a:solidFill>
                    <a:schemeClr val="tx1"/>
                  </a:solidFill>
                  <a:prstDash val="solid"/>
                </a:ln>
                <a:pattFill prst="pct50">
                  <a:fgClr>
                    <a:schemeClr val="accent2">
                      <a:lumMod val="40000"/>
                      <a:lumOff val="60000"/>
                    </a:schemeClr>
                  </a:fgClr>
                  <a:bgClr>
                    <a:schemeClr val="accent2">
                      <a:lumMod val="20000"/>
                      <a:lumOff val="80000"/>
                    </a:schemeClr>
                  </a:bgClr>
                </a:pattFill>
                <a:effectLst>
                  <a:outerShdw dist="38100" dir="2640000" algn="bl" rotWithShape="0">
                    <a:schemeClr val="accent1"/>
                  </a:outerShdw>
                </a:effectLst>
              </a:rPr>
              <a:t>корпораций</a:t>
            </a:r>
          </a:p>
        </p:txBody>
      </p:sp>
      <p:pic>
        <p:nvPicPr>
          <p:cNvPr id="18" name="Рисунок 17"/>
          <p:cNvPicPr>
            <a:picLocks noChangeAspect="1"/>
          </p:cNvPicPr>
          <p:nvPr/>
        </p:nvPicPr>
        <p:blipFill>
          <a:blip r:embed="rId3"/>
          <a:stretch>
            <a:fillRect/>
          </a:stretch>
        </p:blipFill>
        <p:spPr>
          <a:xfrm>
            <a:off x="2622232" y="1646555"/>
            <a:ext cx="4078605" cy="2153285"/>
          </a:xfrm>
          <a:prstGeom prst="rect">
            <a:avLst/>
          </a:prstGeom>
        </p:spPr>
      </p:pic>
      <p:sp>
        <p:nvSpPr>
          <p:cNvPr id="73732" name="Подзаголовок 2"/>
          <p:cNvSpPr>
            <a:spLocks noGrp="1"/>
          </p:cNvSpPr>
          <p:nvPr>
            <p:ph type="subTitle" idx="1"/>
          </p:nvPr>
        </p:nvSpPr>
        <p:spPr>
          <a:xfrm>
            <a:off x="5234305" y="3940175"/>
            <a:ext cx="3644900" cy="1091565"/>
          </a:xfrm>
        </p:spPr>
        <p:txBody>
          <a:bodyPr/>
          <a:lstStyle/>
          <a:p>
            <a:pPr marL="0" indent="0" algn="r">
              <a:buNone/>
            </a:pPr>
            <a:r>
              <a:rPr lang="ru-RU" altLang="ru-RU" sz="1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Кавалеров Павел</a:t>
            </a:r>
          </a:p>
          <a:p>
            <a:pPr marL="0" indent="0" algn="r">
              <a:buNone/>
            </a:pPr>
            <a:r>
              <a:rPr lang="ru-RU" altLang="en-US" sz="1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Функциональный архитектор</a:t>
            </a:r>
          </a:p>
          <a:p>
            <a:pPr marL="0" indent="0" algn="r">
              <a:buNone/>
            </a:pPr>
            <a:r>
              <a:rPr lang="ru-RU" altLang="ru-RU" sz="1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Фирма «1С»</a:t>
            </a:r>
            <a:endParaRPr lang="en-US" altLang="en-US" sz="14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idx="4294967295"/>
          </p:nvPr>
        </p:nvSpPr>
        <p:spPr>
          <a:xfrm>
            <a:off x="1485900" y="352425"/>
            <a:ext cx="7526655" cy="730250"/>
          </a:xfrm>
        </p:spPr>
        <p:txBody>
          <a:bodyPr vert="horz" wrap="square" lIns="72560" tIns="36281" rIns="72560" bIns="36281" numCol="1" anchor="ctr" anchorCtr="0" compatLnSpc="1">
            <a:spAutoFit/>
          </a:bodyPr>
          <a:lstStyle/>
          <a:p>
            <a:pPr>
              <a:lnSpc>
                <a:spcPct val="107000"/>
              </a:lnSpc>
              <a:spcBef>
                <a:spcPts val="150"/>
              </a:spcBef>
            </a:pPr>
            <a:r>
              <a:rPr lang="ru-RU" altLang="ru-RU" b="1" dirty="0">
                <a:sym typeface="+mn-ea"/>
              </a:rPr>
              <a:t>1. Рабочие столы</a:t>
            </a:r>
            <a:r>
              <a:rPr lang="ru-RU" altLang="x-none" b="1" dirty="0">
                <a:cs typeface="Arial" panose="020B0604020202020204" pitchFamily="34" charset="0"/>
              </a:rPr>
              <a:t> – гибкая настройка</a:t>
            </a:r>
            <a:br>
              <a:rPr lang="ru-RU" altLang="x-none" b="1" dirty="0">
                <a:cs typeface="Arial" panose="020B0604020202020204" pitchFamily="34" charset="0"/>
              </a:rPr>
            </a:br>
            <a:r>
              <a:rPr lang="ru-RU" altLang="x-none" b="1" dirty="0">
                <a:cs typeface="Arial" panose="020B0604020202020204" pitchFamily="34" charset="0"/>
              </a:rPr>
              <a:t>                                     </a:t>
            </a:r>
            <a:r>
              <a:rPr lang="ru-RU" altLang="x-none" sz="1585" b="0" i="1" dirty="0">
                <a:solidFill>
                  <a:schemeClr val="tx1"/>
                </a:solidFill>
                <a:latin typeface="Arial" panose="020B0604020202020204" pitchFamily="34" charset="0"/>
                <a:cs typeface="Arial" panose="020B0604020202020204" pitchFamily="34" charset="0"/>
              </a:rPr>
              <a:t>Пример настройки папки рабочего стола:</a:t>
            </a:r>
            <a:endParaRPr lang="ru-RU" altLang="x-none" sz="1585" b="0" i="1"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2" name="Текстовое поле 1"/>
          <p:cNvSpPr txBox="1"/>
          <p:nvPr/>
        </p:nvSpPr>
        <p:spPr>
          <a:xfrm>
            <a:off x="324134" y="1363169"/>
            <a:ext cx="2916807" cy="3410585"/>
          </a:xfrm>
          <a:prstGeom prst="rect">
            <a:avLst/>
          </a:prstGeom>
          <a:noFill/>
        </p:spPr>
        <p:txBody>
          <a:bodyPr wrap="square" rtlCol="0" anchor="t">
            <a:spAutoFit/>
          </a:bodyPr>
          <a:lstStyle/>
          <a:p>
            <a:pPr>
              <a:lnSpc>
                <a:spcPct val="150000"/>
              </a:lnSpc>
              <a:spcBef>
                <a:spcPts val="160"/>
              </a:spcBef>
            </a:pPr>
            <a:r>
              <a:rPr lang="ru-RU" altLang="en-US" dirty="0">
                <a:solidFill>
                  <a:srgbClr val="3D3838"/>
                </a:solidFill>
                <a:ea typeface="Montserrat" pitchFamily="34" charset="-122"/>
                <a:cs typeface="Arial" panose="020B0604020202020204" pitchFamily="34" charset="0"/>
                <a:sym typeface="+mn-ea"/>
              </a:rPr>
              <a:t>Рабочие столы состоят из папок, в которых без привлечения программистов под требования Заказчика настраивается отображение: </a:t>
            </a:r>
          </a:p>
          <a:p>
            <a:pPr>
              <a:lnSpc>
                <a:spcPct val="150000"/>
              </a:lnSpc>
              <a:spcBef>
                <a:spcPts val="160"/>
              </a:spcBef>
            </a:pPr>
            <a:r>
              <a:rPr lang="ru-RU" altLang="en-US" dirty="0">
                <a:solidFill>
                  <a:srgbClr val="3D3838"/>
                </a:solidFill>
                <a:ea typeface="Montserrat" pitchFamily="34" charset="-122"/>
                <a:cs typeface="Arial" panose="020B0604020202020204" pitchFamily="34" charset="0"/>
                <a:sym typeface="+mn-ea"/>
              </a:rPr>
              <a:t>- </a:t>
            </a:r>
            <a:r>
              <a:rPr lang="en-US" dirty="0">
                <a:solidFill>
                  <a:srgbClr val="3D3838"/>
                </a:solidFill>
                <a:ea typeface="Montserrat" pitchFamily="34" charset="-122"/>
                <a:cs typeface="Arial" panose="020B0604020202020204" pitchFamily="34" charset="0"/>
                <a:sym typeface="+mn-ea"/>
              </a:rPr>
              <a:t>задач</a:t>
            </a:r>
          </a:p>
          <a:p>
            <a:pPr>
              <a:lnSpc>
                <a:spcPct val="150000"/>
              </a:lnSpc>
              <a:spcBef>
                <a:spcPts val="160"/>
              </a:spcBef>
            </a:pPr>
            <a:r>
              <a:rPr lang="ru-RU" altLang="en-US" dirty="0">
                <a:solidFill>
                  <a:srgbClr val="3D3838"/>
                </a:solidFill>
                <a:ea typeface="Montserrat" pitchFamily="34" charset="-122"/>
                <a:cs typeface="Arial" panose="020B0604020202020204" pitchFamily="34" charset="0"/>
                <a:sym typeface="+mn-ea"/>
              </a:rPr>
              <a:t>- </a:t>
            </a:r>
            <a:r>
              <a:rPr lang="en-US" dirty="0">
                <a:solidFill>
                  <a:srgbClr val="3D3838"/>
                </a:solidFill>
                <a:ea typeface="Montserrat" pitchFamily="34" charset="-122"/>
                <a:cs typeface="Arial" panose="020B0604020202020204" pitchFamily="34" charset="0"/>
                <a:sym typeface="+mn-ea"/>
              </a:rPr>
              <a:t>документ</a:t>
            </a:r>
            <a:r>
              <a:rPr lang="ru-RU" altLang="en-US" dirty="0">
                <a:solidFill>
                  <a:srgbClr val="3D3838"/>
                </a:solidFill>
                <a:ea typeface="Montserrat" pitchFamily="34" charset="-122"/>
                <a:cs typeface="Arial" panose="020B0604020202020204" pitchFamily="34" charset="0"/>
                <a:sym typeface="+mn-ea"/>
              </a:rPr>
              <a:t>ов</a:t>
            </a:r>
          </a:p>
          <a:p>
            <a:pPr>
              <a:lnSpc>
                <a:spcPct val="150000"/>
              </a:lnSpc>
              <a:spcBef>
                <a:spcPts val="160"/>
              </a:spcBef>
            </a:pPr>
            <a:r>
              <a:rPr lang="ru-RU" altLang="en-US" dirty="0">
                <a:solidFill>
                  <a:srgbClr val="3D3838"/>
                </a:solidFill>
                <a:ea typeface="Montserrat" pitchFamily="34" charset="-122"/>
                <a:cs typeface="Arial" panose="020B0604020202020204" pitchFamily="34" charset="0"/>
                <a:sym typeface="+mn-ea"/>
              </a:rPr>
              <a:t>- отчетов</a:t>
            </a:r>
            <a:endParaRPr lang="ru-RU" altLang="en-US" dirty="0">
              <a:solidFill>
                <a:srgbClr val="3D3838"/>
              </a:solidFill>
              <a:ea typeface="Montserrat" pitchFamily="34" charset="-122"/>
              <a:cs typeface="Arial" panose="020B0604020202020204" pitchFamily="34" charset="0"/>
            </a:endParaRPr>
          </a:p>
          <a:p>
            <a:pPr>
              <a:lnSpc>
                <a:spcPct val="150000"/>
              </a:lnSpc>
              <a:spcBef>
                <a:spcPts val="160"/>
              </a:spcBef>
            </a:pPr>
            <a:endParaRPr lang="ru-RU" altLang="en-US" dirty="0">
              <a:solidFill>
                <a:srgbClr val="3D3838"/>
              </a:solidFill>
              <a:ea typeface="Montserrat" pitchFamily="34" charset="-122"/>
              <a:cs typeface="Arial" panose="020B0604020202020204" pitchFamily="34" charset="0"/>
              <a:sym typeface="+mn-ea"/>
            </a:endParaRPr>
          </a:p>
        </p:txBody>
      </p:sp>
      <p:pic>
        <p:nvPicPr>
          <p:cNvPr id="3" name="Изображение 2"/>
          <p:cNvPicPr>
            <a:picLocks noChangeAspect="1"/>
          </p:cNvPicPr>
          <p:nvPr/>
        </p:nvPicPr>
        <p:blipFill>
          <a:blip r:embed="rId3"/>
          <a:stretch>
            <a:fillRect/>
          </a:stretch>
        </p:blipFill>
        <p:spPr>
          <a:xfrm>
            <a:off x="3718073" y="1089699"/>
            <a:ext cx="5275249" cy="3957949"/>
          </a:xfrm>
          <a:prstGeom prst="rect">
            <a:avLst/>
          </a:prstGeom>
          <a:ln w="28575" cmpd="thickThin">
            <a:solidFill>
              <a:schemeClr val="accent1">
                <a:shade val="50000"/>
              </a:schemeClr>
            </a:solidFill>
            <a:prstDash val="soli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154" y="57882"/>
            <a:ext cx="6857370" cy="811344"/>
          </a:xfrm>
        </p:spPr>
        <p:txBody>
          <a:bodyPr/>
          <a:lstStyle/>
          <a:p>
            <a:r>
              <a:rPr lang="ru-RU" altLang="ru-RU" b="1" dirty="0">
                <a:sym typeface="+mn-ea"/>
              </a:rPr>
              <a:t>1. Рабочие столы - назначение сотруднику</a:t>
            </a:r>
            <a:endParaRPr lang="ru-RU" altLang="en-US"/>
          </a:p>
        </p:txBody>
      </p:sp>
      <p:sp>
        <p:nvSpPr>
          <p:cNvPr id="5" name="Text 1"/>
          <p:cNvSpPr/>
          <p:nvPr/>
        </p:nvSpPr>
        <p:spPr>
          <a:xfrm>
            <a:off x="971550" y="915035"/>
            <a:ext cx="3552190" cy="3267075"/>
          </a:xfrm>
          <a:prstGeom prst="rect">
            <a:avLst/>
          </a:prstGeom>
          <a:noFill/>
        </p:spPr>
        <p:txBody>
          <a:bodyPr wrap="square" lIns="0" tIns="0" rIns="0" bIns="0" rtlCol="0" anchor="t"/>
          <a:lstStyle/>
          <a:p>
            <a:pPr>
              <a:lnSpc>
                <a:spcPct val="150000"/>
              </a:lnSpc>
              <a:spcBef>
                <a:spcPts val="160"/>
              </a:spcBef>
            </a:pPr>
            <a:endParaRPr lang="en-US" sz="1585" b="1" dirty="0">
              <a:solidFill>
                <a:srgbClr val="3D3838"/>
              </a:solidFill>
              <a:latin typeface="Montserrat" pitchFamily="34" charset="0"/>
              <a:ea typeface="Montserrat" pitchFamily="34" charset="-122"/>
              <a:cs typeface="Montserrat" pitchFamily="34" charset="-120"/>
            </a:endParaRPr>
          </a:p>
          <a:p>
            <a:pPr>
              <a:lnSpc>
                <a:spcPct val="150000"/>
              </a:lnSpc>
              <a:spcBef>
                <a:spcPts val="160"/>
              </a:spcBef>
            </a:pPr>
            <a:endParaRPr lang="ru-RU" altLang="en-US" sz="1585" b="1" dirty="0">
              <a:solidFill>
                <a:srgbClr val="3D3838"/>
              </a:solidFill>
              <a:latin typeface="Montserrat" pitchFamily="34" charset="0"/>
              <a:ea typeface="Montserrat" pitchFamily="34" charset="-122"/>
              <a:cs typeface="Montserrat" pitchFamily="34" charset="-120"/>
            </a:endParaRPr>
          </a:p>
          <a:p>
            <a:pPr>
              <a:lnSpc>
                <a:spcPct val="150000"/>
              </a:lnSpc>
              <a:spcBef>
                <a:spcPts val="160"/>
              </a:spcBef>
            </a:pPr>
            <a:r>
              <a:rPr lang="ru-RU" altLang="en-US" dirty="0">
                <a:solidFill>
                  <a:srgbClr val="3D3838"/>
                </a:solidFill>
                <a:ea typeface="Montserrat" pitchFamily="34" charset="-122"/>
                <a:cs typeface="Arial" panose="020B0604020202020204" pitchFamily="34" charset="0"/>
              </a:rPr>
              <a:t>К</a:t>
            </a:r>
            <a:r>
              <a:rPr lang="en-US" dirty="0">
                <a:solidFill>
                  <a:srgbClr val="3D3838"/>
                </a:solidFill>
                <a:ea typeface="Montserrat" pitchFamily="34" charset="-122"/>
                <a:cs typeface="Arial" panose="020B0604020202020204" pitchFamily="34" charset="0"/>
              </a:rPr>
              <a:t>аждому пользователю назначается рабочий стол в соответствии с его должностными обязанностями.</a:t>
            </a:r>
            <a:endParaRPr lang="en-US" b="1" dirty="0">
              <a:solidFill>
                <a:srgbClr val="3D3838"/>
              </a:solidFill>
              <a:ea typeface="Montserrat" pitchFamily="34" charset="-122"/>
              <a:cs typeface="Arial" panose="020B0604020202020204" pitchFamily="34" charset="0"/>
            </a:endParaRPr>
          </a:p>
          <a:p>
            <a:pPr>
              <a:lnSpc>
                <a:spcPct val="150000"/>
              </a:lnSpc>
              <a:spcBef>
                <a:spcPts val="160"/>
              </a:spcBef>
            </a:pPr>
            <a:endParaRPr lang="en-US" sz="1585" b="1" dirty="0">
              <a:solidFill>
                <a:srgbClr val="3D3838"/>
              </a:solidFill>
              <a:latin typeface="Montserrat" pitchFamily="34" charset="0"/>
              <a:ea typeface="Montserrat" pitchFamily="34" charset="-122"/>
              <a:cs typeface="Montserrat" pitchFamily="34" charset="-120"/>
            </a:endParaRPr>
          </a:p>
          <a:p>
            <a:pPr>
              <a:lnSpc>
                <a:spcPct val="150000"/>
              </a:lnSpc>
            </a:pPr>
            <a:endParaRPr lang="en-US" sz="1585" b="1" dirty="0">
              <a:solidFill>
                <a:srgbClr val="3D3838"/>
              </a:solidFill>
              <a:latin typeface="Montserrat" pitchFamily="34" charset="0"/>
              <a:ea typeface="Montserrat" pitchFamily="34" charset="-122"/>
              <a:cs typeface="Montserrat" pitchFamily="34" charset="-120"/>
            </a:endParaRPr>
          </a:p>
          <a:p>
            <a:pPr>
              <a:lnSpc>
                <a:spcPts val="1320"/>
              </a:lnSpc>
            </a:pPr>
            <a:endParaRPr lang="en-US" sz="1110" b="1" dirty="0"/>
          </a:p>
          <a:p>
            <a:pPr marL="772795" indent="-272415">
              <a:lnSpc>
                <a:spcPct val="107000"/>
              </a:lnSpc>
              <a:spcBef>
                <a:spcPts val="160"/>
              </a:spcBef>
              <a:buFontTx/>
              <a:buAutoNum type="arabicPeriod"/>
            </a:pPr>
            <a:endParaRPr lang="ru-RU" sz="1110" dirty="0">
              <a:latin typeface="Calibri" panose="020F0502020204030204" pitchFamily="34" charset="0"/>
              <a:ea typeface="Calibri" panose="020F0502020204030204" pitchFamily="34" charset="0"/>
              <a:cs typeface="Times New Roman" panose="02020603050405020304" pitchFamily="18" charset="0"/>
              <a:sym typeface="+mn-ea"/>
            </a:endParaRPr>
          </a:p>
          <a:p>
            <a:pPr marL="772795" indent="-272415">
              <a:lnSpc>
                <a:spcPct val="107000"/>
              </a:lnSpc>
              <a:spcBef>
                <a:spcPts val="160"/>
              </a:spcBef>
              <a:buFontTx/>
              <a:buAutoNum type="arabicPeriod"/>
            </a:pPr>
            <a:endParaRPr lang="ru-RU" sz="1110" dirty="0">
              <a:latin typeface="Calibri" panose="020F0502020204030204" pitchFamily="34" charset="0"/>
              <a:ea typeface="Calibri" panose="020F0502020204030204" pitchFamily="34" charset="0"/>
              <a:cs typeface="Times New Roman" panose="02020603050405020304" pitchFamily="18" charset="0"/>
              <a:sym typeface="+mn-ea"/>
            </a:endParaRPr>
          </a:p>
          <a:p>
            <a:pPr>
              <a:lnSpc>
                <a:spcPts val="1320"/>
              </a:lnSpc>
            </a:pPr>
            <a:endParaRPr lang="en-US" sz="1110" b="1" dirty="0"/>
          </a:p>
        </p:txBody>
      </p:sp>
      <p:pic>
        <p:nvPicPr>
          <p:cNvPr id="3" name="Изображение 2"/>
          <p:cNvPicPr>
            <a:picLocks noChangeAspect="1"/>
          </p:cNvPicPr>
          <p:nvPr/>
        </p:nvPicPr>
        <p:blipFill>
          <a:blip r:embed="rId2"/>
          <a:stretch>
            <a:fillRect/>
          </a:stretch>
        </p:blipFill>
        <p:spPr>
          <a:xfrm>
            <a:off x="4959279" y="705697"/>
            <a:ext cx="3565379" cy="4268880"/>
          </a:xfrm>
          <a:prstGeom prst="rect">
            <a:avLst/>
          </a:prstGeom>
          <a:ln w="28575" cmpd="thickThin">
            <a:solidFill>
              <a:schemeClr val="accent1">
                <a:shade val="50000"/>
              </a:schemeClr>
            </a:solidFill>
            <a:prstDash val="soli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idx="4294967295"/>
          </p:nvPr>
        </p:nvSpPr>
        <p:spPr>
          <a:xfrm>
            <a:off x="899592" y="12870"/>
            <a:ext cx="7830731" cy="402592"/>
          </a:xfrm>
        </p:spPr>
        <p:txBody>
          <a:bodyPr vert="horz" wrap="square" lIns="72560" tIns="36281" rIns="72560" bIns="36281" numCol="1" anchor="ctr" anchorCtr="0" compatLnSpc="1">
            <a:spAutoFit/>
          </a:bodyPr>
          <a:lstStyle/>
          <a:p>
            <a:pPr algn="ctr">
              <a:lnSpc>
                <a:spcPct val="107000"/>
              </a:lnSpc>
              <a:spcBef>
                <a:spcPts val="150"/>
              </a:spcBef>
            </a:pPr>
            <a:r>
              <a:rPr lang="ru-RU" altLang="ru-RU" b="1" dirty="0">
                <a:sym typeface="+mn-ea"/>
              </a:rPr>
              <a:t>1. Рабочие столы -</a:t>
            </a:r>
            <a:r>
              <a:rPr lang="ru-RU" altLang="x-none" b="1" dirty="0">
                <a:cs typeface="Arial" panose="020B0604020202020204" pitchFamily="34" charset="0"/>
              </a:rPr>
              <a:t> поддержка бизнес-процессов</a:t>
            </a:r>
            <a:endParaRPr lang="ru-RU" altLang="x-none" b="1" dirty="0">
              <a:latin typeface="Montserrat Medium" pitchFamily="2" charset="-52"/>
              <a:ea typeface="Arial" panose="020B0604020202020204" pitchFamily="34" charset="0"/>
            </a:endParaRPr>
          </a:p>
        </p:txBody>
      </p:sp>
      <p:pic>
        <p:nvPicPr>
          <p:cNvPr id="3" name="Рисунок 2">
            <a:extLst>
              <a:ext uri="{FF2B5EF4-FFF2-40B4-BE49-F238E27FC236}">
                <a16:creationId xmlns:a16="http://schemas.microsoft.com/office/drawing/2014/main" id="{57AE688F-FE42-4549-A850-C792EB916544}"/>
              </a:ext>
            </a:extLst>
          </p:cNvPr>
          <p:cNvPicPr>
            <a:picLocks noChangeAspect="1"/>
          </p:cNvPicPr>
          <p:nvPr/>
        </p:nvPicPr>
        <p:blipFill>
          <a:blip r:embed="rId3"/>
          <a:stretch>
            <a:fillRect/>
          </a:stretch>
        </p:blipFill>
        <p:spPr>
          <a:xfrm>
            <a:off x="1267104" y="526864"/>
            <a:ext cx="6984776" cy="45189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Рисунок 1"/>
          <p:cNvSpPr>
            <a:spLocks noChangeAspect="1"/>
          </p:cNvSpPr>
          <p:nvPr/>
        </p:nvSpPr>
        <p:spPr>
          <a:xfrm>
            <a:off x="7096743" y="1188"/>
            <a:ext cx="2047258" cy="1370718"/>
          </a:xfrm>
          <a:prstGeom prst="rect">
            <a:avLst/>
          </a:prstGeom>
          <a:noFill/>
          <a:ln w="9525">
            <a:noFill/>
          </a:ln>
        </p:spPr>
        <p:txBody>
          <a:bodyPr/>
          <a:lstStyle/>
          <a:p>
            <a:pPr defTabSz="724535"/>
            <a:endParaRPr lang="ru-RU" altLang="ru-RU" sz="1905" dirty="0"/>
          </a:p>
        </p:txBody>
      </p:sp>
      <p:sp>
        <p:nvSpPr>
          <p:cNvPr id="26628" name="Заголовок 1"/>
          <p:cNvSpPr txBox="1"/>
          <p:nvPr/>
        </p:nvSpPr>
        <p:spPr bwMode="auto">
          <a:xfrm>
            <a:off x="827584" y="352267"/>
            <a:ext cx="8041005" cy="1045845"/>
          </a:xfrm>
          <a:prstGeom prst="rect">
            <a:avLst/>
          </a:prstGeom>
          <a:noFill/>
          <a:ln>
            <a:noFill/>
          </a:ln>
        </p:spPr>
        <p:txBody>
          <a:bodyPr lIns="72560" tIns="36281" rIns="72560" bIns="36281" anchor="ctr"/>
          <a:lstStyle/>
          <a:p>
            <a:pPr algn="ctr">
              <a:lnSpc>
                <a:spcPct val="107000"/>
              </a:lnSpc>
              <a:spcBef>
                <a:spcPts val="150"/>
              </a:spcBef>
            </a:pPr>
            <a:r>
              <a:rPr lang="ru-RU" altLang="ru-RU" sz="3200" b="1" dirty="0">
                <a:solidFill>
                  <a:schemeClr val="tx2"/>
                </a:solidFill>
                <a:latin typeface="Futura PT Demi" panose="020B0702020204020303" pitchFamily="34" charset="0"/>
                <a:cs typeface="+mj-cs"/>
                <a:sym typeface="+mn-ea"/>
              </a:rPr>
              <a:t>2. Многоуровневые согласования</a:t>
            </a:r>
            <a:endParaRPr lang="ru-RU" altLang="ru-RU" sz="3200" b="1" dirty="0">
              <a:solidFill>
                <a:schemeClr val="tx2"/>
              </a:solidFill>
              <a:latin typeface="Futura PT Demi" panose="020B0702020204020303" pitchFamily="34" charset="0"/>
              <a:cs typeface="+mj-cs"/>
            </a:endParaRPr>
          </a:p>
          <a:p>
            <a:pPr algn="ctr">
              <a:buNone/>
            </a:pPr>
            <a:endParaRPr lang="ru-RU" altLang="ru-RU" sz="2065" dirty="0">
              <a:solidFill>
                <a:srgbClr val="E20613"/>
              </a:solidFill>
              <a:latin typeface="Montserrat ExtraBold" pitchFamily="2" charset="-52"/>
              <a:cs typeface="Arial" panose="020B0604020202020204" pitchFamily="34" charset="0"/>
            </a:endParaRPr>
          </a:p>
          <a:p>
            <a:pPr algn="ctr">
              <a:lnSpc>
                <a:spcPct val="107000"/>
              </a:lnSpc>
              <a:spcBef>
                <a:spcPts val="150"/>
              </a:spcBef>
              <a:buClrTx/>
              <a:buSzTx/>
              <a:buFontTx/>
              <a:buNone/>
            </a:pPr>
            <a:r>
              <a:rPr lang="ru-RU" altLang="x-none" sz="1585" i="1" kern="0" baseline="0" dirty="0">
                <a:cs typeface="Arial" panose="020B0604020202020204" pitchFamily="34" charset="0"/>
              </a:rPr>
              <a:t>Пример маршрута обработки документа в небольшой и средней организации</a:t>
            </a:r>
          </a:p>
        </p:txBody>
      </p:sp>
      <p:sp>
        <p:nvSpPr>
          <p:cNvPr id="133" name="Прямоугольник: скругленные углы 132"/>
          <p:cNvSpPr/>
          <p:nvPr/>
        </p:nvSpPr>
        <p:spPr>
          <a:xfrm>
            <a:off x="7000546" y="2770089"/>
            <a:ext cx="1684421" cy="2047259"/>
          </a:xfrm>
          <a:prstGeom prst="roundRect">
            <a:avLst>
              <a:gd name="adj" fmla="val 0"/>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anchor="ctr"/>
          <a:lstStyle/>
          <a:p>
            <a:pPr algn="ctr" defTabSz="725805">
              <a:lnSpc>
                <a:spcPct val="107000"/>
              </a:lnSpc>
              <a:spcAft>
                <a:spcPts val="600"/>
              </a:spcAft>
              <a:defRPr/>
            </a:pPr>
            <a:r>
              <a:rPr lang="ru-RU" sz="950" b="1" baseline="0" dirty="0">
                <a:solidFill>
                  <a:srgbClr val="000000"/>
                </a:solidFill>
                <a:latin typeface="Source Sans Variable" pitchFamily="34" charset="0"/>
                <a:ea typeface="Source Sans Variable" pitchFamily="34" charset="0"/>
                <a:cs typeface="Times New Roman" panose="02020603050405020304" pitchFamily="18" charset="0"/>
              </a:rPr>
              <a:t> </a:t>
            </a:r>
            <a:endParaRPr lang="ru-RU" sz="950" b="1" baseline="0" dirty="0">
              <a:latin typeface="Source Sans Variable" pitchFamily="34" charset="0"/>
              <a:ea typeface="Source Sans Variable" pitchFamily="34" charset="0"/>
              <a:cs typeface="Times New Roman" panose="02020603050405020304" pitchFamily="18" charset="0"/>
            </a:endParaRPr>
          </a:p>
        </p:txBody>
      </p:sp>
      <p:sp>
        <p:nvSpPr>
          <p:cNvPr id="29" name="Прямоугольник: скругленные углы 28"/>
          <p:cNvSpPr/>
          <p:nvPr/>
        </p:nvSpPr>
        <p:spPr bwMode="auto">
          <a:xfrm>
            <a:off x="458140" y="2770090"/>
            <a:ext cx="4905946" cy="948668"/>
          </a:xfrm>
          <a:prstGeom prst="roundRect">
            <a:avLst>
              <a:gd name="adj" fmla="val 0"/>
            </a:avLst>
          </a:prstGeom>
          <a:solidFill>
            <a:schemeClr val="bg1">
              <a:lumMod val="95000"/>
            </a:schemeClr>
          </a:solidFill>
          <a:ln w="15875">
            <a:solidFill>
              <a:srgbClr val="E206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25805">
              <a:lnSpc>
                <a:spcPct val="107000"/>
              </a:lnSpc>
              <a:spcAft>
                <a:spcPts val="600"/>
              </a:spcAft>
              <a:defRPr/>
            </a:pPr>
            <a:r>
              <a:rPr lang="ru-RU" sz="950" b="1" baseline="0" dirty="0">
                <a:solidFill>
                  <a:srgbClr val="000000"/>
                </a:solidFill>
                <a:latin typeface="Source Sans Variable" pitchFamily="34" charset="0"/>
                <a:ea typeface="Source Sans Variable" pitchFamily="34" charset="0"/>
                <a:cs typeface="Times New Roman" panose="02020603050405020304" pitchFamily="18" charset="0"/>
              </a:rPr>
              <a:t> </a:t>
            </a:r>
            <a:endParaRPr lang="ru-RU" sz="950" b="1" baseline="0" dirty="0">
              <a:latin typeface="Source Sans Variable" pitchFamily="34" charset="0"/>
              <a:ea typeface="Source Sans Variable" pitchFamily="34" charset="0"/>
              <a:cs typeface="Times New Roman" panose="02020603050405020304" pitchFamily="18" charset="0"/>
            </a:endParaRPr>
          </a:p>
        </p:txBody>
      </p:sp>
      <p:sp>
        <p:nvSpPr>
          <p:cNvPr id="31" name="Прямоугольник: скругленные углы 30"/>
          <p:cNvSpPr/>
          <p:nvPr/>
        </p:nvSpPr>
        <p:spPr bwMode="auto">
          <a:xfrm>
            <a:off x="466958" y="1672759"/>
            <a:ext cx="1428671" cy="571972"/>
          </a:xfrm>
          <a:prstGeom prst="roundRect">
            <a:avLst>
              <a:gd name="adj" fmla="val 0"/>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1110" b="0" dirty="0">
                <a:solidFill>
                  <a:schemeClr val="tx1"/>
                </a:solidFill>
                <a:latin typeface="Source Sans Variable" pitchFamily="34" charset="0"/>
                <a:cs typeface="Source Sans Variable" pitchFamily="34" charset="0"/>
              </a:rPr>
              <a:t>Создание</a:t>
            </a:r>
            <a:endParaRPr lang="ru-RU" altLang="x-none" sz="1110" b="0" dirty="0">
              <a:solidFill>
                <a:schemeClr val="tx1"/>
              </a:solidFill>
              <a:latin typeface="Source Sans Variable" pitchFamily="34" charset="0"/>
              <a:ea typeface="Source Sans Variable" pitchFamily="34" charset="0"/>
            </a:endParaRPr>
          </a:p>
        </p:txBody>
      </p:sp>
      <p:sp>
        <p:nvSpPr>
          <p:cNvPr id="33" name="Прямоугольник: скругленные углы 32"/>
          <p:cNvSpPr/>
          <p:nvPr/>
        </p:nvSpPr>
        <p:spPr bwMode="auto">
          <a:xfrm>
            <a:off x="2163978" y="1672759"/>
            <a:ext cx="1428671" cy="571972"/>
          </a:xfrm>
          <a:prstGeom prst="roundRect">
            <a:avLst>
              <a:gd name="adj" fmla="val 0"/>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1110" b="0" dirty="0">
                <a:solidFill>
                  <a:schemeClr val="tx1"/>
                </a:solidFill>
                <a:latin typeface="Source Sans Variable" pitchFamily="34" charset="0"/>
                <a:cs typeface="Source Sans Variable" pitchFamily="34" charset="0"/>
              </a:rPr>
              <a:t>Согласование</a:t>
            </a:r>
            <a:endParaRPr lang="ru-RU" altLang="x-none" sz="1110" b="0" dirty="0">
              <a:solidFill>
                <a:schemeClr val="tx1"/>
              </a:solidFill>
              <a:latin typeface="Source Sans Variable" pitchFamily="34" charset="0"/>
              <a:ea typeface="Source Sans Variable" pitchFamily="34" charset="0"/>
            </a:endParaRPr>
          </a:p>
        </p:txBody>
      </p:sp>
      <p:sp>
        <p:nvSpPr>
          <p:cNvPr id="34" name="Прямоугольник: скругленные углы 33"/>
          <p:cNvSpPr/>
          <p:nvPr/>
        </p:nvSpPr>
        <p:spPr bwMode="auto">
          <a:xfrm>
            <a:off x="3860997" y="1672759"/>
            <a:ext cx="1427412" cy="571972"/>
          </a:xfrm>
          <a:prstGeom prst="roundRect">
            <a:avLst>
              <a:gd name="adj" fmla="val 0"/>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1110" b="0" dirty="0">
                <a:solidFill>
                  <a:schemeClr val="tx1"/>
                </a:solidFill>
                <a:latin typeface="Source Sans Variable" pitchFamily="34" charset="0"/>
                <a:cs typeface="Source Sans Variable" pitchFamily="34" charset="0"/>
              </a:rPr>
              <a:t>Подписание</a:t>
            </a:r>
            <a:endParaRPr lang="ru-RU" altLang="x-none" sz="1110" b="0" dirty="0">
              <a:solidFill>
                <a:schemeClr val="tx1"/>
              </a:solidFill>
              <a:latin typeface="Source Sans Variable" pitchFamily="34" charset="0"/>
              <a:ea typeface="Source Sans Variable" pitchFamily="34" charset="0"/>
            </a:endParaRPr>
          </a:p>
        </p:txBody>
      </p:sp>
      <p:sp>
        <p:nvSpPr>
          <p:cNvPr id="35" name="Прямоугольник: скругленные углы 34"/>
          <p:cNvSpPr/>
          <p:nvPr/>
        </p:nvSpPr>
        <p:spPr bwMode="auto">
          <a:xfrm>
            <a:off x="5558017" y="1672759"/>
            <a:ext cx="1427412" cy="571972"/>
          </a:xfrm>
          <a:prstGeom prst="roundRect">
            <a:avLst>
              <a:gd name="adj" fmla="val 0"/>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1110" b="0" dirty="0">
                <a:solidFill>
                  <a:schemeClr val="tx1"/>
                </a:solidFill>
                <a:latin typeface="Source Sans Variable" pitchFamily="34" charset="0"/>
                <a:cs typeface="Source Sans Variable" pitchFamily="34" charset="0"/>
              </a:rPr>
              <a:t>Регистрация</a:t>
            </a:r>
            <a:endParaRPr lang="ru-RU" altLang="x-none" sz="1110" b="0" dirty="0">
              <a:solidFill>
                <a:schemeClr val="tx1"/>
              </a:solidFill>
              <a:latin typeface="Source Sans Variable" pitchFamily="34" charset="0"/>
              <a:ea typeface="Source Sans Variable" pitchFamily="34" charset="0"/>
            </a:endParaRPr>
          </a:p>
        </p:txBody>
      </p:sp>
      <p:sp>
        <p:nvSpPr>
          <p:cNvPr id="96" name="Прямоугольник: скругленные углы 95"/>
          <p:cNvSpPr/>
          <p:nvPr/>
        </p:nvSpPr>
        <p:spPr bwMode="auto">
          <a:xfrm>
            <a:off x="3711074" y="2956527"/>
            <a:ext cx="1428671" cy="571972"/>
          </a:xfrm>
          <a:prstGeom prst="roundRect">
            <a:avLst>
              <a:gd name="adj" fmla="val 3058"/>
            </a:avLst>
          </a:prstGeom>
          <a:solidFill>
            <a:schemeClr val="bg1"/>
          </a:solidFill>
          <a:ln w="15875">
            <a:solidFill>
              <a:srgbClr val="E206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1110" b="0" dirty="0">
                <a:solidFill>
                  <a:schemeClr val="tx1"/>
                </a:solidFill>
                <a:latin typeface="Source Sans Variable" pitchFamily="34" charset="0"/>
                <a:cs typeface="Source Sans Variable" pitchFamily="34" charset="0"/>
              </a:rPr>
              <a:t>Юрист</a:t>
            </a:r>
            <a:endParaRPr lang="ru-RU" altLang="x-none" sz="1110" b="0" dirty="0">
              <a:solidFill>
                <a:schemeClr val="tx1"/>
              </a:solidFill>
              <a:latin typeface="Source Sans Variable" pitchFamily="34" charset="0"/>
              <a:ea typeface="Source Sans Variable" pitchFamily="34" charset="0"/>
            </a:endParaRPr>
          </a:p>
        </p:txBody>
      </p:sp>
      <p:sp>
        <p:nvSpPr>
          <p:cNvPr id="109" name="Прямоугольник: скругленные углы 108"/>
          <p:cNvSpPr/>
          <p:nvPr/>
        </p:nvSpPr>
        <p:spPr bwMode="auto">
          <a:xfrm>
            <a:off x="2137521" y="2957808"/>
            <a:ext cx="1428671" cy="571972"/>
          </a:xfrm>
          <a:prstGeom prst="roundRect">
            <a:avLst>
              <a:gd name="adj" fmla="val 0"/>
            </a:avLst>
          </a:prstGeom>
          <a:solidFill>
            <a:schemeClr val="bg1"/>
          </a:solidFill>
          <a:ln w="15875">
            <a:solidFill>
              <a:srgbClr val="E206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1110" b="0" dirty="0">
                <a:solidFill>
                  <a:schemeClr val="tx1"/>
                </a:solidFill>
                <a:latin typeface="Source Sans Variable" pitchFamily="34" charset="0"/>
                <a:cs typeface="Source Sans Variable" pitchFamily="34" charset="0"/>
              </a:rPr>
              <a:t>Главный</a:t>
            </a:r>
            <a:br>
              <a:rPr lang="ru-RU" altLang="x-none" sz="1110" b="0" dirty="0">
                <a:solidFill>
                  <a:schemeClr val="tx1"/>
                </a:solidFill>
                <a:latin typeface="Source Sans Variable" pitchFamily="34" charset="0"/>
                <a:cs typeface="Source Sans Variable" pitchFamily="34" charset="0"/>
              </a:rPr>
            </a:br>
            <a:r>
              <a:rPr lang="ru-RU" altLang="x-none" sz="1110" b="0" dirty="0">
                <a:solidFill>
                  <a:schemeClr val="tx1"/>
                </a:solidFill>
                <a:latin typeface="Source Sans Variable" pitchFamily="34" charset="0"/>
                <a:cs typeface="Source Sans Variable" pitchFamily="34" charset="0"/>
              </a:rPr>
              <a:t>бухгалтер</a:t>
            </a:r>
            <a:endParaRPr lang="ru-RU" altLang="x-none" sz="1110" b="0" dirty="0">
              <a:solidFill>
                <a:schemeClr val="tx1"/>
              </a:solidFill>
              <a:latin typeface="Source Sans Variable" pitchFamily="34" charset="0"/>
              <a:ea typeface="Source Sans Variable" pitchFamily="34" charset="0"/>
            </a:endParaRPr>
          </a:p>
        </p:txBody>
      </p:sp>
      <p:sp>
        <p:nvSpPr>
          <p:cNvPr id="111" name="Прямоугольник: скругленные углы 110"/>
          <p:cNvSpPr/>
          <p:nvPr/>
        </p:nvSpPr>
        <p:spPr bwMode="auto">
          <a:xfrm>
            <a:off x="565226" y="2957808"/>
            <a:ext cx="1427412" cy="571972"/>
          </a:xfrm>
          <a:prstGeom prst="roundRect">
            <a:avLst>
              <a:gd name="adj" fmla="val 790"/>
            </a:avLst>
          </a:prstGeom>
          <a:solidFill>
            <a:schemeClr val="bg1"/>
          </a:solidFill>
          <a:ln w="15875">
            <a:solidFill>
              <a:srgbClr val="E206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1110" b="0" dirty="0">
                <a:solidFill>
                  <a:schemeClr val="tx1"/>
                </a:solidFill>
                <a:latin typeface="Source Sans Variable" pitchFamily="34" charset="0"/>
                <a:cs typeface="Source Sans Variable" pitchFamily="34" charset="0"/>
              </a:rPr>
              <a:t>Финансовый директор</a:t>
            </a:r>
            <a:endParaRPr lang="ru-RU" altLang="x-none" sz="1110" b="0" dirty="0">
              <a:solidFill>
                <a:schemeClr val="tx1"/>
              </a:solidFill>
              <a:latin typeface="Source Sans Variable" pitchFamily="34" charset="0"/>
              <a:ea typeface="Source Sans Variable" pitchFamily="34" charset="0"/>
            </a:endParaRPr>
          </a:p>
        </p:txBody>
      </p:sp>
      <p:sp>
        <p:nvSpPr>
          <p:cNvPr id="122" name="Прямоугольник: скругленные углы 121"/>
          <p:cNvSpPr/>
          <p:nvPr/>
        </p:nvSpPr>
        <p:spPr bwMode="auto">
          <a:xfrm>
            <a:off x="7129051" y="2957808"/>
            <a:ext cx="1427412" cy="571972"/>
          </a:xfrm>
          <a:prstGeom prst="roundRect">
            <a:avLst>
              <a:gd name="adj" fmla="val 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1110" b="0" dirty="0">
                <a:solidFill>
                  <a:schemeClr val="tx1"/>
                </a:solidFill>
                <a:latin typeface="Source Sans Variable" pitchFamily="34" charset="0"/>
                <a:cs typeface="Source Sans Variable" pitchFamily="34" charset="0"/>
              </a:rPr>
              <a:t>Начальник</a:t>
            </a:r>
            <a:br>
              <a:rPr lang="ru-RU" altLang="x-none" sz="1110" b="0" dirty="0">
                <a:solidFill>
                  <a:schemeClr val="tx1"/>
                </a:solidFill>
                <a:latin typeface="Source Sans Variable" pitchFamily="34" charset="0"/>
                <a:cs typeface="Source Sans Variable" pitchFamily="34" charset="0"/>
              </a:rPr>
            </a:br>
            <a:r>
              <a:rPr lang="ru-RU" altLang="x-none" sz="1110" b="0" dirty="0">
                <a:solidFill>
                  <a:schemeClr val="tx1"/>
                </a:solidFill>
                <a:latin typeface="Source Sans Variable" pitchFamily="34" charset="0"/>
                <a:cs typeface="Source Sans Variable" pitchFamily="34" charset="0"/>
              </a:rPr>
              <a:t>отдела</a:t>
            </a:r>
            <a:endParaRPr lang="ru-RU" altLang="x-none" sz="1110" b="0" dirty="0">
              <a:solidFill>
                <a:schemeClr val="tx1"/>
              </a:solidFill>
              <a:latin typeface="Source Sans Variable" pitchFamily="34" charset="0"/>
              <a:ea typeface="Source Sans Variable" pitchFamily="34" charset="0"/>
            </a:endParaRPr>
          </a:p>
        </p:txBody>
      </p:sp>
      <p:sp>
        <p:nvSpPr>
          <p:cNvPr id="128" name="Прямоугольник: скругленные углы 127"/>
          <p:cNvSpPr/>
          <p:nvPr/>
        </p:nvSpPr>
        <p:spPr bwMode="auto">
          <a:xfrm>
            <a:off x="7129051" y="4055138"/>
            <a:ext cx="1427412" cy="571972"/>
          </a:xfrm>
          <a:prstGeom prst="roundRect">
            <a:avLst>
              <a:gd name="adj" fmla="val 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1110" b="0" dirty="0">
                <a:solidFill>
                  <a:schemeClr val="tx1"/>
                </a:solidFill>
                <a:latin typeface="Source Sans Variable" pitchFamily="34" charset="0"/>
                <a:cs typeface="Source Sans Variable" pitchFamily="34" charset="0"/>
              </a:rPr>
              <a:t>Сотрудник</a:t>
            </a:r>
            <a:endParaRPr lang="ru-RU" altLang="x-none" sz="1110" b="0" dirty="0">
              <a:solidFill>
                <a:schemeClr val="tx1"/>
              </a:solidFill>
              <a:latin typeface="Source Sans Variable" pitchFamily="34" charset="0"/>
              <a:ea typeface="Source Sans Variable" pitchFamily="34" charset="0"/>
            </a:endParaRPr>
          </a:p>
        </p:txBody>
      </p:sp>
      <p:sp>
        <p:nvSpPr>
          <p:cNvPr id="112" name="Прямоугольник: скругленные углы 111"/>
          <p:cNvSpPr/>
          <p:nvPr/>
        </p:nvSpPr>
        <p:spPr>
          <a:xfrm>
            <a:off x="7253777" y="1672759"/>
            <a:ext cx="1428671" cy="571972"/>
          </a:xfrm>
          <a:prstGeom prst="roundRect">
            <a:avLst>
              <a:gd name="adj" fmla="val 0"/>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1110" b="0" dirty="0">
                <a:solidFill>
                  <a:schemeClr val="tx1"/>
                </a:solidFill>
                <a:latin typeface="Source Sans Variable" pitchFamily="34" charset="0"/>
                <a:cs typeface="Source Sans Variable" pitchFamily="34" charset="0"/>
              </a:rPr>
              <a:t>Исполнение</a:t>
            </a:r>
            <a:endParaRPr lang="ru-RU" altLang="x-none" sz="1110" b="0" dirty="0">
              <a:solidFill>
                <a:schemeClr val="tx1"/>
              </a:solidFill>
              <a:latin typeface="Source Sans Variable" pitchFamily="34" charset="0"/>
              <a:ea typeface="Source Sans Variable" pitchFamily="34" charset="0"/>
            </a:endParaRPr>
          </a:p>
        </p:txBody>
      </p:sp>
      <p:cxnSp>
        <p:nvCxnSpPr>
          <p:cNvPr id="32785" name="Прямая со стрелкой 6"/>
          <p:cNvCxnSpPr>
            <a:stCxn id="31" idx="3"/>
            <a:endCxn id="33" idx="1"/>
          </p:cNvCxnSpPr>
          <p:nvPr/>
        </p:nvCxnSpPr>
        <p:spPr>
          <a:xfrm>
            <a:off x="1895629" y="1958745"/>
            <a:ext cx="268349" cy="0"/>
          </a:xfrm>
          <a:prstGeom prst="straightConnector1">
            <a:avLst/>
          </a:prstGeom>
          <a:ln w="15875" cap="flat" cmpd="sng">
            <a:solidFill>
              <a:srgbClr val="E20613"/>
            </a:solidFill>
            <a:prstDash val="solid"/>
            <a:headEnd type="none" w="med" len="med"/>
            <a:tailEnd type="arrow" w="lg" len="med"/>
          </a:ln>
        </p:spPr>
      </p:cxnSp>
      <p:cxnSp>
        <p:nvCxnSpPr>
          <p:cNvPr id="32786" name="Прямая со стрелкой 31"/>
          <p:cNvCxnSpPr>
            <a:stCxn id="33" idx="3"/>
            <a:endCxn id="34" idx="1"/>
          </p:cNvCxnSpPr>
          <p:nvPr/>
        </p:nvCxnSpPr>
        <p:spPr>
          <a:xfrm>
            <a:off x="3592649" y="1958745"/>
            <a:ext cx="268348" cy="0"/>
          </a:xfrm>
          <a:prstGeom prst="straightConnector1">
            <a:avLst/>
          </a:prstGeom>
          <a:ln w="15875" cap="flat" cmpd="sng">
            <a:solidFill>
              <a:srgbClr val="E20613"/>
            </a:solidFill>
            <a:prstDash val="solid"/>
            <a:headEnd type="none" w="med" len="med"/>
            <a:tailEnd type="arrow" w="lg" len="med"/>
          </a:ln>
        </p:spPr>
      </p:cxnSp>
      <p:cxnSp>
        <p:nvCxnSpPr>
          <p:cNvPr id="32787" name="Прямая со стрелкой 35"/>
          <p:cNvCxnSpPr>
            <a:stCxn id="34" idx="3"/>
            <a:endCxn id="35" idx="1"/>
          </p:cNvCxnSpPr>
          <p:nvPr/>
        </p:nvCxnSpPr>
        <p:spPr>
          <a:xfrm>
            <a:off x="5288409" y="1958745"/>
            <a:ext cx="269608" cy="0"/>
          </a:xfrm>
          <a:prstGeom prst="straightConnector1">
            <a:avLst/>
          </a:prstGeom>
          <a:ln w="15875" cap="flat" cmpd="sng">
            <a:solidFill>
              <a:srgbClr val="E20613"/>
            </a:solidFill>
            <a:prstDash val="solid"/>
            <a:headEnd type="none" w="med" len="med"/>
            <a:tailEnd type="arrow" w="lg" len="med"/>
          </a:ln>
        </p:spPr>
      </p:cxnSp>
      <p:cxnSp>
        <p:nvCxnSpPr>
          <p:cNvPr id="32788" name="Прямая со стрелкой 38"/>
          <p:cNvCxnSpPr>
            <a:stCxn id="35" idx="3"/>
            <a:endCxn id="112" idx="1"/>
          </p:cNvCxnSpPr>
          <p:nvPr/>
        </p:nvCxnSpPr>
        <p:spPr>
          <a:xfrm>
            <a:off x="6985428" y="1958745"/>
            <a:ext cx="268349" cy="0"/>
          </a:xfrm>
          <a:prstGeom prst="straightConnector1">
            <a:avLst/>
          </a:prstGeom>
          <a:ln w="15875" cap="flat" cmpd="sng">
            <a:solidFill>
              <a:srgbClr val="E20613"/>
            </a:solidFill>
            <a:prstDash val="solid"/>
            <a:headEnd type="none" w="med" len="med"/>
            <a:tailEnd type="arrow" w="lg" len="med"/>
          </a:ln>
        </p:spPr>
      </p:cxnSp>
      <p:cxnSp>
        <p:nvCxnSpPr>
          <p:cNvPr id="32789" name="Прямая со стрелкой 40"/>
          <p:cNvCxnSpPr>
            <a:stCxn id="112" idx="2"/>
          </p:cNvCxnSpPr>
          <p:nvPr/>
        </p:nvCxnSpPr>
        <p:spPr>
          <a:xfrm>
            <a:off x="7968112" y="2244731"/>
            <a:ext cx="0" cy="525358"/>
          </a:xfrm>
          <a:prstGeom prst="straightConnector1">
            <a:avLst/>
          </a:prstGeom>
          <a:ln w="15875" cap="flat" cmpd="sng">
            <a:solidFill>
              <a:srgbClr val="E20613"/>
            </a:solidFill>
            <a:prstDash val="sysDot"/>
            <a:headEnd type="none" w="med" len="med"/>
            <a:tailEnd type="arrow" w="lg" len="med"/>
          </a:ln>
        </p:spPr>
      </p:cxnSp>
      <p:cxnSp>
        <p:nvCxnSpPr>
          <p:cNvPr id="32790" name="Прямая со стрелкой 43"/>
          <p:cNvCxnSpPr>
            <a:stCxn id="33" idx="2"/>
          </p:cNvCxnSpPr>
          <p:nvPr/>
        </p:nvCxnSpPr>
        <p:spPr>
          <a:xfrm>
            <a:off x="2878313" y="2244731"/>
            <a:ext cx="0" cy="525358"/>
          </a:xfrm>
          <a:prstGeom prst="straightConnector1">
            <a:avLst/>
          </a:prstGeom>
          <a:ln w="15875" cap="flat" cmpd="sng">
            <a:solidFill>
              <a:srgbClr val="E20613"/>
            </a:solidFill>
            <a:prstDash val="sysDot"/>
            <a:headEnd type="none" w="med" len="med"/>
            <a:tailEnd type="arrow" w="lg" len="med"/>
          </a:ln>
        </p:spPr>
      </p:cxnSp>
      <p:cxnSp>
        <p:nvCxnSpPr>
          <p:cNvPr id="32791" name="Прямая со стрелкой 54"/>
          <p:cNvCxnSpPr/>
          <p:nvPr/>
        </p:nvCxnSpPr>
        <p:spPr>
          <a:xfrm>
            <a:off x="7842127" y="3541119"/>
            <a:ext cx="0" cy="525358"/>
          </a:xfrm>
          <a:prstGeom prst="straightConnector1">
            <a:avLst/>
          </a:prstGeom>
          <a:ln w="15875" cap="flat" cmpd="sng">
            <a:solidFill>
              <a:schemeClr val="tx1"/>
            </a:solidFill>
            <a:prstDash val="sysDot"/>
            <a:headEnd type="none" w="med" len="med"/>
            <a:tailEnd type="arrow" w="lg"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r>
              <a:rPr lang="ru-RU" altLang="ru-RU">
                <a:sym typeface="+mn-ea"/>
              </a:rPr>
              <a:t>2. Многоуровневые согласования</a:t>
            </a:r>
            <a:endParaRPr lang="ru-RU" altLang="ru-RU" dirty="0"/>
          </a:p>
        </p:txBody>
      </p:sp>
      <p:sp>
        <p:nvSpPr>
          <p:cNvPr id="36867" name="Объект 1"/>
          <p:cNvSpPr>
            <a:spLocks noGrp="1"/>
          </p:cNvSpPr>
          <p:nvPr>
            <p:ph idx="1"/>
          </p:nvPr>
        </p:nvSpPr>
        <p:spPr>
          <a:xfrm>
            <a:off x="395605" y="843915"/>
            <a:ext cx="8541385" cy="3846195"/>
          </a:xfrm>
        </p:spPr>
        <p:txBody>
          <a:bodyPr/>
          <a:lstStyle/>
          <a:p>
            <a:pPr marL="0" indent="0">
              <a:buNone/>
            </a:pPr>
            <a:r>
              <a:rPr lang="ru-RU" altLang="ru-RU" dirty="0">
                <a:latin typeface="Arial" panose="020B0604020202020204" pitchFamily="34" charset="0"/>
                <a:cs typeface="Arial" panose="020B0604020202020204" pitchFamily="34" charset="0"/>
              </a:rPr>
              <a:t>Особенностью государственных учреждений и крупных холдингов является </a:t>
            </a:r>
            <a:r>
              <a:rPr lang="ru-RU" altLang="ru-RU" b="1" dirty="0">
                <a:solidFill>
                  <a:schemeClr val="tx1"/>
                </a:solidFill>
                <a:latin typeface="Arial" panose="020B0604020202020204" pitchFamily="34" charset="0"/>
                <a:cs typeface="Arial" panose="020B0604020202020204" pitchFamily="34" charset="0"/>
              </a:rPr>
              <a:t>многоуровневая структура подразделений</a:t>
            </a:r>
            <a:r>
              <a:rPr lang="ru-RU" altLang="ru-RU" dirty="0">
                <a:solidFill>
                  <a:schemeClr val="tx1"/>
                </a:solidFill>
                <a:latin typeface="Arial" panose="020B0604020202020204" pitchFamily="34" charset="0"/>
                <a:cs typeface="Arial" panose="020B0604020202020204" pitchFamily="34" charset="0"/>
              </a:rPr>
              <a:t>.</a:t>
            </a:r>
          </a:p>
          <a:p>
            <a:endParaRPr lang="ru-RU" altLang="ru-RU" dirty="0">
              <a:cs typeface="Arial" panose="020B0604020202020204" pitchFamily="34" charset="0"/>
            </a:endParaRPr>
          </a:p>
          <a:p>
            <a:pPr marL="0" algn="l">
              <a:buSzTx/>
              <a:buNone/>
            </a:pPr>
            <a:r>
              <a:rPr lang="ru-RU" altLang="ru-RU" dirty="0">
                <a:latin typeface="Arial" panose="020B0604020202020204" pitchFamily="34" charset="0"/>
                <a:cs typeface="Arial" panose="020B0604020202020204" pitchFamily="34" charset="0"/>
              </a:rPr>
              <a:t>Первично задачи согласования и исполнения резолюций Руководителя попадают: </a:t>
            </a:r>
          </a:p>
          <a:p>
            <a:pPr marL="0" algn="l">
              <a:buSzTx/>
              <a:buNone/>
            </a:pPr>
            <a:r>
              <a:rPr lang="ru-RU" altLang="ru-RU" dirty="0">
                <a:latin typeface="Arial" panose="020B0604020202020204" pitchFamily="34" charset="0"/>
                <a:cs typeface="Arial" panose="020B0604020202020204" pitchFamily="34" charset="0"/>
              </a:rPr>
              <a:t> уровень 1 - зам. руководителя </a:t>
            </a:r>
            <a:r>
              <a:rPr lang="ru-RU" altLang="ru-RU" dirty="0">
                <a:latin typeface="Arial" panose="020B0604020202020204" pitchFamily="34" charset="0"/>
                <a:cs typeface="Arial" panose="020B0604020202020204" pitchFamily="34" charset="0"/>
                <a:sym typeface="+mn-ea"/>
              </a:rPr>
              <a:t>(1-3 задачи)</a:t>
            </a:r>
            <a:endParaRPr lang="ru-RU" altLang="ru-RU" dirty="0">
              <a:latin typeface="Arial" panose="020B0604020202020204" pitchFamily="34" charset="0"/>
              <a:cs typeface="Arial" panose="020B0604020202020204" pitchFamily="34" charset="0"/>
            </a:endParaRPr>
          </a:p>
          <a:p>
            <a:pPr marL="0" algn="l">
              <a:buSzTx/>
              <a:buNone/>
            </a:pPr>
            <a:endParaRPr lang="ru-RU" altLang="ru-RU" dirty="0">
              <a:latin typeface="Arial" panose="020B0604020202020204" pitchFamily="34" charset="0"/>
              <a:cs typeface="Arial" panose="020B0604020202020204" pitchFamily="34" charset="0"/>
            </a:endParaRPr>
          </a:p>
          <a:p>
            <a:pPr marL="0" algn="l">
              <a:buSzTx/>
              <a:buNone/>
            </a:pPr>
            <a:r>
              <a:rPr lang="ru-RU" altLang="ru-RU" dirty="0">
                <a:latin typeface="Arial" panose="020B0604020202020204" pitchFamily="34" charset="0"/>
                <a:cs typeface="Arial" panose="020B0604020202020204" pitchFamily="34" charset="0"/>
              </a:rPr>
              <a:t>Далее расписывается вниз:</a:t>
            </a:r>
          </a:p>
          <a:p>
            <a:pPr marL="0" lvl="1" algn="l">
              <a:buSzTx/>
              <a:buFont typeface="Wingdings" panose="05000000000000000000" pitchFamily="2" charset="2"/>
              <a:buNone/>
            </a:pPr>
            <a:r>
              <a:rPr lang="ru-RU" altLang="ru-RU" dirty="0">
                <a:latin typeface="Arial" panose="020B0604020202020204" pitchFamily="34" charset="0"/>
                <a:cs typeface="Arial" panose="020B0604020202020204" pitchFamily="34" charset="0"/>
              </a:rPr>
              <a:t>уровень 2 </a:t>
            </a:r>
            <a:r>
              <a:rPr lang="ru-RU" altLang="ru-RU" dirty="0">
                <a:latin typeface="Arial" panose="020B0604020202020204" pitchFamily="34" charset="0"/>
                <a:cs typeface="Arial" panose="020B0604020202020204" pitchFamily="34" charset="0"/>
                <a:sym typeface="+mn-ea"/>
              </a:rPr>
              <a:t>–</a:t>
            </a:r>
            <a:r>
              <a:rPr lang="ru-RU" altLang="ru-RU" dirty="0">
                <a:latin typeface="Arial" panose="020B0604020202020204" pitchFamily="34" charset="0"/>
                <a:cs typeface="Arial" panose="020B0604020202020204" pitchFamily="34" charset="0"/>
              </a:rPr>
              <a:t> директоров департаментов (1-3 задачи)</a:t>
            </a:r>
          </a:p>
          <a:p>
            <a:pPr marL="0" lvl="2" algn="l">
              <a:buSzTx/>
              <a:buNone/>
            </a:pPr>
            <a:r>
              <a:rPr lang="ru-RU" altLang="ru-RU" sz="1400" dirty="0">
                <a:latin typeface="Arial" panose="020B0604020202020204" pitchFamily="34" charset="0"/>
                <a:cs typeface="Arial" panose="020B0604020202020204" pitchFamily="34" charset="0"/>
              </a:rPr>
              <a:t>уровень 3 – начальников отделов </a:t>
            </a:r>
            <a:r>
              <a:rPr lang="ru-RU" altLang="ru-RU" sz="1400" dirty="0">
                <a:latin typeface="Arial" panose="020B0604020202020204" pitchFamily="34" charset="0"/>
                <a:cs typeface="Arial" panose="020B0604020202020204" pitchFamily="34" charset="0"/>
                <a:sym typeface="+mn-ea"/>
              </a:rPr>
              <a:t> (1-3 задачи)</a:t>
            </a:r>
            <a:endParaRPr lang="ru-RU" altLang="ru-RU" sz="1400" dirty="0">
              <a:latin typeface="Arial" panose="020B0604020202020204" pitchFamily="34" charset="0"/>
              <a:cs typeface="Arial" panose="020B0604020202020204" pitchFamily="34" charset="0"/>
            </a:endParaRPr>
          </a:p>
          <a:p>
            <a:pPr marL="0" lvl="3" algn="l">
              <a:buSzTx/>
              <a:buFont typeface="Wingdings" panose="05000000000000000000" pitchFamily="2" charset="2"/>
              <a:buNone/>
            </a:pPr>
            <a:r>
              <a:rPr lang="ru-RU" altLang="ru-RU" sz="1200" dirty="0">
                <a:latin typeface="Arial" panose="020B0604020202020204" pitchFamily="34" charset="0"/>
                <a:cs typeface="Arial" panose="020B0604020202020204" pitchFamily="34" charset="0"/>
              </a:rPr>
              <a:t>уровень 4 – заместителей начальников отдела </a:t>
            </a:r>
            <a:r>
              <a:rPr lang="ru-RU" altLang="ru-RU" sz="1200" dirty="0">
                <a:latin typeface="Arial" panose="020B0604020202020204" pitchFamily="34" charset="0"/>
                <a:cs typeface="Arial" panose="020B0604020202020204" pitchFamily="34" charset="0"/>
                <a:sym typeface="+mn-ea"/>
              </a:rPr>
              <a:t> (1-3 задачи)</a:t>
            </a:r>
            <a:endParaRPr lang="ru-RU" altLang="ru-RU" sz="1200" dirty="0">
              <a:latin typeface="Arial" panose="020B0604020202020204" pitchFamily="34" charset="0"/>
              <a:cs typeface="Arial" panose="020B0604020202020204" pitchFamily="34" charset="0"/>
            </a:endParaRPr>
          </a:p>
          <a:p>
            <a:pPr marL="0" lvl="5" algn="l" eaLnBrk="0" hangingPunct="0">
              <a:buSzTx/>
              <a:buFont typeface="Wingdings" panose="05000000000000000000" pitchFamily="2" charset="2"/>
              <a:buNone/>
            </a:pPr>
            <a:r>
              <a:rPr lang="ru-RU" altLang="ru-RU" sz="1000" dirty="0">
                <a:latin typeface="Arial" panose="020B0604020202020204" pitchFamily="34" charset="0"/>
                <a:ea typeface="MS PGothic" panose="020B0600070205080204" pitchFamily="34" charset="-128"/>
                <a:cs typeface="Arial" panose="020B0604020202020204" pitchFamily="34" charset="0"/>
              </a:rPr>
              <a:t>уровень 5 </a:t>
            </a:r>
            <a:r>
              <a:rPr lang="ru-RU" altLang="ru-RU" sz="1000" dirty="0">
                <a:latin typeface="Arial" panose="020B0604020202020204" pitchFamily="34" charset="0"/>
                <a:cs typeface="Arial" panose="020B0604020202020204" pitchFamily="34" charset="0"/>
                <a:sym typeface="+mn-ea"/>
              </a:rPr>
              <a:t>–</a:t>
            </a:r>
            <a:r>
              <a:rPr lang="ru-RU" altLang="ru-RU" sz="1000" dirty="0">
                <a:latin typeface="Arial" panose="020B0604020202020204" pitchFamily="34" charset="0"/>
                <a:ea typeface="MS PGothic" panose="020B0600070205080204" pitchFamily="34" charset="-128"/>
                <a:cs typeface="Arial" panose="020B0604020202020204" pitchFamily="34" charset="0"/>
              </a:rPr>
              <a:t> сотрудников </a:t>
            </a:r>
            <a:r>
              <a:rPr lang="ru-RU" altLang="ru-RU" sz="1000" dirty="0">
                <a:latin typeface="Arial" panose="020B0604020202020204" pitchFamily="34" charset="0"/>
                <a:ea typeface="MS PGothic" panose="020B0600070205080204" pitchFamily="34" charset="-128"/>
                <a:cs typeface="Arial" panose="020B0604020202020204" pitchFamily="34" charset="0"/>
                <a:sym typeface="+mn-ea"/>
              </a:rPr>
              <a:t> (1-3 задачи)</a:t>
            </a:r>
          </a:p>
          <a:p>
            <a:pPr marL="0" algn="l">
              <a:buSzTx/>
              <a:buNone/>
            </a:pPr>
            <a:endParaRPr lang="ru-RU" altLang="ru-RU" dirty="0">
              <a:latin typeface="Arial" panose="020B0604020202020204" pitchFamily="34" charset="0"/>
              <a:cs typeface="Arial" panose="020B0604020202020204" pitchFamily="34" charset="0"/>
            </a:endParaRPr>
          </a:p>
          <a:p>
            <a:pPr marL="0" algn="l">
              <a:buSzTx/>
              <a:buNone/>
            </a:pPr>
            <a:r>
              <a:rPr lang="ru-RU" altLang="ru-RU" dirty="0">
                <a:latin typeface="Arial" panose="020B0604020202020204" pitchFamily="34" charset="0"/>
                <a:cs typeface="Arial" panose="020B0604020202020204" pitchFamily="34" charset="0"/>
              </a:rPr>
              <a:t>Итого при согласовании одного документа может быть создано</a:t>
            </a:r>
            <a:r>
              <a:rPr lang="ru-RU" altLang="ru-RU" b="1" dirty="0">
                <a:solidFill>
                  <a:schemeClr val="tx1"/>
                </a:solidFill>
                <a:latin typeface="Arial" panose="020B0604020202020204" pitchFamily="34" charset="0"/>
                <a:cs typeface="Arial" panose="020B0604020202020204" pitchFamily="34" charset="0"/>
              </a:rPr>
              <a:t> большое количество подзадач</a:t>
            </a:r>
            <a:r>
              <a:rPr lang="ru-RU" altLang="ru-RU" dirty="0">
                <a:latin typeface="Arial" panose="020B0604020202020204" pitchFamily="34" charset="0"/>
                <a:cs typeface="Arial" panose="020B0604020202020204" pitchFamily="34" charset="0"/>
              </a:rPr>
              <a:t> - до сотни</a:t>
            </a:r>
          </a:p>
          <a:p>
            <a:endParaRPr lang="ru-RU" altLang="ru-RU" dirty="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Рисунок 1"/>
          <p:cNvSpPr>
            <a:spLocks noChangeAspect="1"/>
          </p:cNvSpPr>
          <p:nvPr/>
        </p:nvSpPr>
        <p:spPr>
          <a:xfrm>
            <a:off x="7096743" y="1188"/>
            <a:ext cx="2047258" cy="1370718"/>
          </a:xfrm>
          <a:prstGeom prst="rect">
            <a:avLst/>
          </a:prstGeom>
          <a:noFill/>
          <a:ln w="9525">
            <a:noFill/>
          </a:ln>
        </p:spPr>
        <p:txBody>
          <a:bodyPr/>
          <a:lstStyle/>
          <a:p>
            <a:pPr defTabSz="724535"/>
            <a:endParaRPr lang="ru-RU" altLang="ru-RU" sz="1905" dirty="0"/>
          </a:p>
        </p:txBody>
      </p:sp>
      <p:sp>
        <p:nvSpPr>
          <p:cNvPr id="7" name="Заголовок 1">
            <a:extLst>
              <a:ext uri="{FF2B5EF4-FFF2-40B4-BE49-F238E27FC236}">
                <a16:creationId xmlns:a16="http://schemas.microsoft.com/office/drawing/2014/main" id="{883EC3C9-E3A0-4FC4-AF17-47E04582CE15}"/>
              </a:ext>
            </a:extLst>
          </p:cNvPr>
          <p:cNvSpPr txBox="1"/>
          <p:nvPr/>
        </p:nvSpPr>
        <p:spPr bwMode="auto">
          <a:xfrm>
            <a:off x="951818" y="569799"/>
            <a:ext cx="7721118" cy="442602"/>
          </a:xfrm>
          <a:prstGeom prst="rect">
            <a:avLst/>
          </a:prstGeom>
          <a:noFill/>
          <a:ln>
            <a:noFill/>
          </a:ln>
        </p:spPr>
        <p:txBody>
          <a:bodyPr wrap="square" lIns="72560" tIns="36281" rIns="72560" bIns="36281" anchor="ctr">
            <a:spAutoFit/>
          </a:bodyPr>
          <a:lstStyle/>
          <a:p>
            <a:pPr algn="ctr">
              <a:buClrTx/>
              <a:buSzTx/>
              <a:buFontTx/>
              <a:buNone/>
            </a:pPr>
            <a:r>
              <a:rPr lang="ru-RU" altLang="x-none" b="1" dirty="0">
                <a:latin typeface="Futura PT Demi"/>
                <a:cs typeface="Arial" panose="020B0604020202020204" pitchFamily="34" charset="0"/>
              </a:rPr>
              <a:t>Пример</a:t>
            </a:r>
            <a:r>
              <a:rPr lang="ru-RU" altLang="x-none" i="1" kern="0" baseline="0" dirty="0">
                <a:latin typeface="Futura PT Demi"/>
                <a:cs typeface="Arial" panose="020B0604020202020204" pitchFamily="34" charset="0"/>
              </a:rPr>
              <a:t> </a:t>
            </a:r>
            <a:r>
              <a:rPr lang="ru-RU" altLang="x-none" b="1" dirty="0">
                <a:latin typeface="Futura PT Demi"/>
                <a:cs typeface="Arial" panose="020B0604020202020204" pitchFamily="34" charset="0"/>
              </a:rPr>
              <a:t>лавинообразного</a:t>
            </a:r>
            <a:r>
              <a:rPr lang="ru-RU" altLang="x-none" i="1" kern="0" baseline="0" dirty="0">
                <a:latin typeface="Futura PT Demi"/>
                <a:cs typeface="Arial" panose="020B0604020202020204" pitchFamily="34" charset="0"/>
              </a:rPr>
              <a:t> </a:t>
            </a:r>
            <a:r>
              <a:rPr lang="ru-RU" altLang="x-none" b="1" dirty="0">
                <a:latin typeface="Futura PT Demi"/>
                <a:cs typeface="Arial" panose="020B0604020202020204" pitchFamily="34" charset="0"/>
              </a:rPr>
              <a:t>создания</a:t>
            </a:r>
            <a:r>
              <a:rPr lang="ru-RU" altLang="x-none" i="1" kern="0" baseline="0" dirty="0">
                <a:latin typeface="Futura PT Demi"/>
                <a:cs typeface="Arial" panose="020B0604020202020204" pitchFamily="34" charset="0"/>
              </a:rPr>
              <a:t> </a:t>
            </a:r>
            <a:r>
              <a:rPr lang="ru-RU" altLang="x-none" b="1" dirty="0">
                <a:latin typeface="Futura PT Demi"/>
                <a:cs typeface="Arial" panose="020B0604020202020204" pitchFamily="34" charset="0"/>
              </a:rPr>
              <a:t>подзадач в</a:t>
            </a:r>
            <a:r>
              <a:rPr lang="ru-RU" altLang="x-none" i="1" kern="0" baseline="0" dirty="0">
                <a:latin typeface="Futura PT Demi"/>
                <a:cs typeface="Arial" panose="020B0604020202020204" pitchFamily="34" charset="0"/>
              </a:rPr>
              <a:t> </a:t>
            </a:r>
            <a:r>
              <a:rPr lang="ru-RU" altLang="x-none" b="1" dirty="0">
                <a:latin typeface="Futura PT Demi"/>
                <a:cs typeface="Arial" panose="020B0604020202020204" pitchFamily="34" charset="0"/>
              </a:rPr>
              <a:t>крупных компаниях </a:t>
            </a:r>
            <a:endParaRPr lang="ru-RU" altLang="x-none" b="1" dirty="0">
              <a:cs typeface="Arial" panose="020B0604020202020204" pitchFamily="34" charset="0"/>
            </a:endParaRPr>
          </a:p>
        </p:txBody>
      </p:sp>
      <p:sp>
        <p:nvSpPr>
          <p:cNvPr id="8" name="Прямоугольник: скругленные углы 7">
            <a:extLst>
              <a:ext uri="{FF2B5EF4-FFF2-40B4-BE49-F238E27FC236}">
                <a16:creationId xmlns:a16="http://schemas.microsoft.com/office/drawing/2014/main" id="{6FCB330F-B697-46B9-97E1-30E7FD80D236}"/>
              </a:ext>
            </a:extLst>
          </p:cNvPr>
          <p:cNvSpPr/>
          <p:nvPr/>
        </p:nvSpPr>
        <p:spPr bwMode="auto">
          <a:xfrm>
            <a:off x="1146205" y="1276400"/>
            <a:ext cx="1000322" cy="570713"/>
          </a:xfrm>
          <a:prstGeom prst="roundRect">
            <a:avLst>
              <a:gd name="adj" fmla="val 0"/>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795" b="0" dirty="0">
                <a:solidFill>
                  <a:schemeClr val="tx1"/>
                </a:solidFill>
                <a:latin typeface="Source Sans Variable" pitchFamily="34" charset="0"/>
                <a:cs typeface="Source Sans Variable" pitchFamily="34" charset="0"/>
              </a:rPr>
              <a:t>Создание</a:t>
            </a:r>
            <a:endParaRPr lang="ru-RU" altLang="x-none" sz="795" b="0" dirty="0">
              <a:solidFill>
                <a:schemeClr val="tx1"/>
              </a:solidFill>
              <a:latin typeface="Source Sans Variable" pitchFamily="34" charset="0"/>
              <a:ea typeface="Source Sans Variable" pitchFamily="34" charset="0"/>
            </a:endParaRPr>
          </a:p>
        </p:txBody>
      </p:sp>
      <p:sp>
        <p:nvSpPr>
          <p:cNvPr id="9" name="Прямоугольник: скругленные углы 8">
            <a:extLst>
              <a:ext uri="{FF2B5EF4-FFF2-40B4-BE49-F238E27FC236}">
                <a16:creationId xmlns:a16="http://schemas.microsoft.com/office/drawing/2014/main" id="{13B96D6F-5464-49EF-BE80-648642DD8224}"/>
              </a:ext>
            </a:extLst>
          </p:cNvPr>
          <p:cNvSpPr/>
          <p:nvPr/>
        </p:nvSpPr>
        <p:spPr bwMode="auto">
          <a:xfrm>
            <a:off x="2594155" y="1276400"/>
            <a:ext cx="1000322" cy="570713"/>
          </a:xfrm>
          <a:prstGeom prst="roundRect">
            <a:avLst>
              <a:gd name="adj" fmla="val 0"/>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795" b="0" dirty="0">
                <a:solidFill>
                  <a:schemeClr val="tx1"/>
                </a:solidFill>
                <a:latin typeface="Source Sans Variable" pitchFamily="34" charset="0"/>
                <a:cs typeface="Source Sans Variable" pitchFamily="34" charset="0"/>
              </a:rPr>
              <a:t>Регистрация</a:t>
            </a:r>
            <a:endParaRPr lang="ru-RU" altLang="x-none" sz="795" b="0" dirty="0">
              <a:solidFill>
                <a:schemeClr val="tx1"/>
              </a:solidFill>
              <a:latin typeface="Source Sans Variable" pitchFamily="34" charset="0"/>
              <a:ea typeface="Source Sans Variable" pitchFamily="34" charset="0"/>
            </a:endParaRPr>
          </a:p>
        </p:txBody>
      </p:sp>
      <p:sp>
        <p:nvSpPr>
          <p:cNvPr id="10" name="Прямоугольник: скругленные углы 9">
            <a:extLst>
              <a:ext uri="{FF2B5EF4-FFF2-40B4-BE49-F238E27FC236}">
                <a16:creationId xmlns:a16="http://schemas.microsoft.com/office/drawing/2014/main" id="{1B77122A-1753-4EF9-AFB5-3D8FC1E43E73}"/>
              </a:ext>
            </a:extLst>
          </p:cNvPr>
          <p:cNvSpPr/>
          <p:nvPr/>
        </p:nvSpPr>
        <p:spPr bwMode="auto">
          <a:xfrm>
            <a:off x="4136769" y="1276400"/>
            <a:ext cx="1000322" cy="570713"/>
          </a:xfrm>
          <a:prstGeom prst="roundRect">
            <a:avLst>
              <a:gd name="adj" fmla="val 0"/>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795" b="0" dirty="0">
                <a:solidFill>
                  <a:schemeClr val="tx1"/>
                </a:solidFill>
                <a:latin typeface="Source Sans Variable" pitchFamily="34" charset="0"/>
                <a:cs typeface="Source Sans Variable" pitchFamily="34" charset="0"/>
              </a:rPr>
              <a:t>Согласование</a:t>
            </a:r>
            <a:endParaRPr lang="ru-RU" altLang="x-none" sz="795" b="0" dirty="0">
              <a:solidFill>
                <a:schemeClr val="tx1"/>
              </a:solidFill>
              <a:latin typeface="Source Sans Variable" pitchFamily="34" charset="0"/>
              <a:ea typeface="Source Sans Variable" pitchFamily="34" charset="0"/>
            </a:endParaRPr>
          </a:p>
        </p:txBody>
      </p:sp>
      <p:sp>
        <p:nvSpPr>
          <p:cNvPr id="11" name="Прямоугольник: скругленные углы 10">
            <a:extLst>
              <a:ext uri="{FF2B5EF4-FFF2-40B4-BE49-F238E27FC236}">
                <a16:creationId xmlns:a16="http://schemas.microsoft.com/office/drawing/2014/main" id="{284A7166-9BAA-4CEE-9AD6-98D90479998D}"/>
              </a:ext>
            </a:extLst>
          </p:cNvPr>
          <p:cNvSpPr/>
          <p:nvPr/>
        </p:nvSpPr>
        <p:spPr bwMode="auto">
          <a:xfrm>
            <a:off x="5682709" y="1276400"/>
            <a:ext cx="999062" cy="570713"/>
          </a:xfrm>
          <a:prstGeom prst="roundRect">
            <a:avLst>
              <a:gd name="adj" fmla="val 0"/>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795" b="0" dirty="0">
                <a:solidFill>
                  <a:schemeClr val="tx1"/>
                </a:solidFill>
                <a:latin typeface="Source Sans Variable" pitchFamily="34" charset="0"/>
                <a:cs typeface="Source Sans Variable" pitchFamily="34" charset="0"/>
              </a:rPr>
              <a:t>Подписание</a:t>
            </a:r>
            <a:endParaRPr lang="ru-RU" altLang="x-none" sz="795" b="0" dirty="0">
              <a:solidFill>
                <a:schemeClr val="tx1"/>
              </a:solidFill>
              <a:latin typeface="Source Sans Variable" pitchFamily="34" charset="0"/>
              <a:ea typeface="Source Sans Variable" pitchFamily="34" charset="0"/>
            </a:endParaRPr>
          </a:p>
        </p:txBody>
      </p:sp>
      <p:sp>
        <p:nvSpPr>
          <p:cNvPr id="12" name="Прямоугольник: скругленные углы 11">
            <a:extLst>
              <a:ext uri="{FF2B5EF4-FFF2-40B4-BE49-F238E27FC236}">
                <a16:creationId xmlns:a16="http://schemas.microsoft.com/office/drawing/2014/main" id="{20127DB5-AAFB-4ECC-AE31-ADB9CB861E06}"/>
              </a:ext>
            </a:extLst>
          </p:cNvPr>
          <p:cNvSpPr/>
          <p:nvPr/>
        </p:nvSpPr>
        <p:spPr>
          <a:xfrm>
            <a:off x="7266885" y="1276400"/>
            <a:ext cx="1000322" cy="570713"/>
          </a:xfrm>
          <a:prstGeom prst="roundRect">
            <a:avLst>
              <a:gd name="adj" fmla="val 0"/>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795" b="0" dirty="0">
                <a:solidFill>
                  <a:schemeClr val="tx1"/>
                </a:solidFill>
                <a:latin typeface="Source Sans Variable" pitchFamily="34" charset="0"/>
                <a:cs typeface="Source Sans Variable" pitchFamily="34" charset="0"/>
              </a:rPr>
              <a:t>Конвертация в </a:t>
            </a:r>
            <a:r>
              <a:rPr lang="en-GB" altLang="x-none" sz="795" b="0" dirty="0">
                <a:solidFill>
                  <a:schemeClr val="tx1"/>
                </a:solidFill>
                <a:latin typeface="Source Sans Variable" pitchFamily="34" charset="0"/>
                <a:cs typeface="Source Sans Variable" pitchFamily="34" charset="0"/>
              </a:rPr>
              <a:t>pdf</a:t>
            </a:r>
            <a:endParaRPr lang="ru-RU" altLang="x-none" sz="795" b="0" dirty="0">
              <a:solidFill>
                <a:schemeClr val="tx1"/>
              </a:solidFill>
              <a:latin typeface="Source Sans Variable" pitchFamily="34" charset="0"/>
              <a:ea typeface="Source Sans Variable" pitchFamily="34" charset="0"/>
            </a:endParaRPr>
          </a:p>
          <a:p>
            <a:pPr algn="ctr">
              <a:lnSpc>
                <a:spcPct val="107000"/>
              </a:lnSpc>
              <a:spcAft>
                <a:spcPts val="595"/>
              </a:spcAft>
            </a:pPr>
            <a:r>
              <a:rPr lang="ru-RU" altLang="x-none" sz="795" b="0" dirty="0">
                <a:solidFill>
                  <a:schemeClr val="tx1"/>
                </a:solidFill>
                <a:latin typeface="Source Sans Variable" pitchFamily="34" charset="0"/>
                <a:ea typeface="Source Sans Variable" pitchFamily="34" charset="0"/>
              </a:rPr>
              <a:t>Наложение штампов</a:t>
            </a:r>
          </a:p>
        </p:txBody>
      </p:sp>
      <p:cxnSp>
        <p:nvCxnSpPr>
          <p:cNvPr id="13" name="Прямая со стрелкой 66">
            <a:extLst>
              <a:ext uri="{FF2B5EF4-FFF2-40B4-BE49-F238E27FC236}">
                <a16:creationId xmlns:a16="http://schemas.microsoft.com/office/drawing/2014/main" id="{0C418558-808A-47C2-809B-A2EA7BE9EB5C}"/>
              </a:ext>
            </a:extLst>
          </p:cNvPr>
          <p:cNvCxnSpPr>
            <a:cxnSpLocks/>
            <a:stCxn id="8" idx="3"/>
            <a:endCxn id="9" idx="1"/>
          </p:cNvCxnSpPr>
          <p:nvPr/>
        </p:nvCxnSpPr>
        <p:spPr>
          <a:xfrm>
            <a:off x="2146527" y="1561757"/>
            <a:ext cx="447628" cy="0"/>
          </a:xfrm>
          <a:prstGeom prst="straightConnector1">
            <a:avLst/>
          </a:prstGeom>
          <a:ln w="15875" cap="flat" cmpd="sng">
            <a:solidFill>
              <a:srgbClr val="E20613"/>
            </a:solidFill>
            <a:prstDash val="solid"/>
            <a:headEnd type="none" w="med" len="med"/>
            <a:tailEnd type="arrow" w="lg" len="med"/>
          </a:ln>
        </p:spPr>
      </p:cxnSp>
      <p:cxnSp>
        <p:nvCxnSpPr>
          <p:cNvPr id="14" name="Прямая со стрелкой 78">
            <a:extLst>
              <a:ext uri="{FF2B5EF4-FFF2-40B4-BE49-F238E27FC236}">
                <a16:creationId xmlns:a16="http://schemas.microsoft.com/office/drawing/2014/main" id="{3B473DC7-6088-4F3B-B985-7A8228476E71}"/>
              </a:ext>
            </a:extLst>
          </p:cNvPr>
          <p:cNvCxnSpPr>
            <a:cxnSpLocks/>
            <a:stCxn id="9" idx="3"/>
            <a:endCxn id="10" idx="1"/>
          </p:cNvCxnSpPr>
          <p:nvPr/>
        </p:nvCxnSpPr>
        <p:spPr>
          <a:xfrm>
            <a:off x="3594477" y="1561757"/>
            <a:ext cx="542292" cy="0"/>
          </a:xfrm>
          <a:prstGeom prst="straightConnector1">
            <a:avLst/>
          </a:prstGeom>
          <a:ln w="15875" cap="flat" cmpd="sng">
            <a:solidFill>
              <a:srgbClr val="E20613"/>
            </a:solidFill>
            <a:prstDash val="solid"/>
            <a:headEnd type="none" w="med" len="med"/>
            <a:tailEnd type="arrow" w="lg" len="med"/>
          </a:ln>
        </p:spPr>
      </p:cxnSp>
      <p:cxnSp>
        <p:nvCxnSpPr>
          <p:cNvPr id="15" name="Прямая со стрелкой 79">
            <a:extLst>
              <a:ext uri="{FF2B5EF4-FFF2-40B4-BE49-F238E27FC236}">
                <a16:creationId xmlns:a16="http://schemas.microsoft.com/office/drawing/2014/main" id="{F208F524-00FF-4FB0-9A49-AD3294E531CA}"/>
              </a:ext>
            </a:extLst>
          </p:cNvPr>
          <p:cNvCxnSpPr>
            <a:cxnSpLocks/>
            <a:stCxn id="10" idx="3"/>
            <a:endCxn id="11" idx="1"/>
          </p:cNvCxnSpPr>
          <p:nvPr/>
        </p:nvCxnSpPr>
        <p:spPr>
          <a:xfrm>
            <a:off x="5137091" y="1561757"/>
            <a:ext cx="545618" cy="0"/>
          </a:xfrm>
          <a:prstGeom prst="straightConnector1">
            <a:avLst/>
          </a:prstGeom>
          <a:ln w="15875" cap="flat" cmpd="sng">
            <a:solidFill>
              <a:srgbClr val="E20613"/>
            </a:solidFill>
            <a:prstDash val="solid"/>
            <a:headEnd type="none" w="med" len="med"/>
            <a:tailEnd type="arrow" w="lg" len="med"/>
          </a:ln>
        </p:spPr>
      </p:cxnSp>
      <p:cxnSp>
        <p:nvCxnSpPr>
          <p:cNvPr id="16" name="Прямая со стрелкой 81">
            <a:extLst>
              <a:ext uri="{FF2B5EF4-FFF2-40B4-BE49-F238E27FC236}">
                <a16:creationId xmlns:a16="http://schemas.microsoft.com/office/drawing/2014/main" id="{1260CB9E-4383-43C0-8186-64ABE2766DAC}"/>
              </a:ext>
            </a:extLst>
          </p:cNvPr>
          <p:cNvCxnSpPr>
            <a:cxnSpLocks/>
            <a:stCxn id="11" idx="3"/>
            <a:endCxn id="12" idx="1"/>
          </p:cNvCxnSpPr>
          <p:nvPr/>
        </p:nvCxnSpPr>
        <p:spPr>
          <a:xfrm>
            <a:off x="6681771" y="1561757"/>
            <a:ext cx="585114" cy="0"/>
          </a:xfrm>
          <a:prstGeom prst="straightConnector1">
            <a:avLst/>
          </a:prstGeom>
          <a:ln w="15875" cap="flat" cmpd="sng">
            <a:solidFill>
              <a:srgbClr val="E20613"/>
            </a:solidFill>
            <a:prstDash val="solid"/>
            <a:headEnd type="none" w="med" len="med"/>
            <a:tailEnd type="arrow" w="lg" len="med"/>
          </a:ln>
        </p:spPr>
      </p:cxnSp>
      <p:sp>
        <p:nvSpPr>
          <p:cNvPr id="17" name="Прямоугольник: скругленные углы 16">
            <a:extLst>
              <a:ext uri="{FF2B5EF4-FFF2-40B4-BE49-F238E27FC236}">
                <a16:creationId xmlns:a16="http://schemas.microsoft.com/office/drawing/2014/main" id="{4679642D-1533-46B7-847C-40521D375793}"/>
              </a:ext>
            </a:extLst>
          </p:cNvPr>
          <p:cNvSpPr/>
          <p:nvPr/>
        </p:nvSpPr>
        <p:spPr bwMode="auto">
          <a:xfrm>
            <a:off x="1290221" y="2038595"/>
            <a:ext cx="432048" cy="288032"/>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18" name="Прямоугольник: скругленные углы 17">
            <a:extLst>
              <a:ext uri="{FF2B5EF4-FFF2-40B4-BE49-F238E27FC236}">
                <a16:creationId xmlns:a16="http://schemas.microsoft.com/office/drawing/2014/main" id="{A91A5C14-F9FE-4953-9E72-CC320CABBE0E}"/>
              </a:ext>
            </a:extLst>
          </p:cNvPr>
          <p:cNvSpPr/>
          <p:nvPr/>
        </p:nvSpPr>
        <p:spPr bwMode="auto">
          <a:xfrm>
            <a:off x="4481578" y="2038595"/>
            <a:ext cx="432048" cy="28803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19" name="Прямоугольник: скругленные углы 18">
            <a:extLst>
              <a:ext uri="{FF2B5EF4-FFF2-40B4-BE49-F238E27FC236}">
                <a16:creationId xmlns:a16="http://schemas.microsoft.com/office/drawing/2014/main" id="{2F4FD2D1-2459-46FD-A96A-24A5537C8A71}"/>
              </a:ext>
            </a:extLst>
          </p:cNvPr>
          <p:cNvSpPr/>
          <p:nvPr/>
        </p:nvSpPr>
        <p:spPr bwMode="auto">
          <a:xfrm>
            <a:off x="7686865" y="2038744"/>
            <a:ext cx="432048" cy="288032"/>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20" name="Прямоугольник: скругленные углы 19">
            <a:extLst>
              <a:ext uri="{FF2B5EF4-FFF2-40B4-BE49-F238E27FC236}">
                <a16:creationId xmlns:a16="http://schemas.microsoft.com/office/drawing/2014/main" id="{BA55B6D4-240B-4FFB-8E20-EDA437E9340F}"/>
              </a:ext>
            </a:extLst>
          </p:cNvPr>
          <p:cNvSpPr/>
          <p:nvPr/>
        </p:nvSpPr>
        <p:spPr bwMode="auto">
          <a:xfrm>
            <a:off x="666255" y="2468949"/>
            <a:ext cx="432048" cy="288022"/>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highlight>
                <a:srgbClr val="FFFF00"/>
              </a:highlight>
              <a:latin typeface="Source Sans Variable" pitchFamily="34" charset="0"/>
              <a:ea typeface="Source Sans Variable" pitchFamily="34" charset="0"/>
            </a:endParaRPr>
          </a:p>
        </p:txBody>
      </p:sp>
      <p:sp>
        <p:nvSpPr>
          <p:cNvPr id="21" name="Прямоугольник: скругленные углы 20">
            <a:extLst>
              <a:ext uri="{FF2B5EF4-FFF2-40B4-BE49-F238E27FC236}">
                <a16:creationId xmlns:a16="http://schemas.microsoft.com/office/drawing/2014/main" id="{800EF25F-EF18-4EEA-819E-5B3929AE99EB}"/>
              </a:ext>
            </a:extLst>
          </p:cNvPr>
          <p:cNvSpPr/>
          <p:nvPr/>
        </p:nvSpPr>
        <p:spPr bwMode="auto">
          <a:xfrm>
            <a:off x="1968907" y="2468949"/>
            <a:ext cx="432048" cy="288022"/>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highlight>
                <a:srgbClr val="FFFF00"/>
              </a:highlight>
              <a:latin typeface="Source Sans Variable" pitchFamily="34" charset="0"/>
              <a:ea typeface="Source Sans Variable" pitchFamily="34" charset="0"/>
            </a:endParaRPr>
          </a:p>
        </p:txBody>
      </p:sp>
      <p:sp>
        <p:nvSpPr>
          <p:cNvPr id="22" name="Прямоугольник: скругленные углы 21">
            <a:extLst>
              <a:ext uri="{FF2B5EF4-FFF2-40B4-BE49-F238E27FC236}">
                <a16:creationId xmlns:a16="http://schemas.microsoft.com/office/drawing/2014/main" id="{EEB47297-E60D-4CA2-9B70-CF26322972E6}"/>
              </a:ext>
            </a:extLst>
          </p:cNvPr>
          <p:cNvSpPr/>
          <p:nvPr/>
        </p:nvSpPr>
        <p:spPr bwMode="auto">
          <a:xfrm>
            <a:off x="6960838" y="2468949"/>
            <a:ext cx="432048" cy="288022"/>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23" name="Прямоугольник: скругленные углы 22">
            <a:extLst>
              <a:ext uri="{FF2B5EF4-FFF2-40B4-BE49-F238E27FC236}">
                <a16:creationId xmlns:a16="http://schemas.microsoft.com/office/drawing/2014/main" id="{71D06AF2-DFCF-4DEB-A986-64EE321BDEE8}"/>
              </a:ext>
            </a:extLst>
          </p:cNvPr>
          <p:cNvSpPr/>
          <p:nvPr/>
        </p:nvSpPr>
        <p:spPr bwMode="auto">
          <a:xfrm>
            <a:off x="8258146" y="2468949"/>
            <a:ext cx="432048" cy="288022"/>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24" name="Прямоугольник: скругленные углы 23">
            <a:extLst>
              <a:ext uri="{FF2B5EF4-FFF2-40B4-BE49-F238E27FC236}">
                <a16:creationId xmlns:a16="http://schemas.microsoft.com/office/drawing/2014/main" id="{1F54FAFA-FB13-4411-86D8-756D7CFF73BD}"/>
              </a:ext>
            </a:extLst>
          </p:cNvPr>
          <p:cNvSpPr/>
          <p:nvPr/>
        </p:nvSpPr>
        <p:spPr bwMode="auto">
          <a:xfrm>
            <a:off x="3258543" y="2500536"/>
            <a:ext cx="432048" cy="28802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25" name="Прямоугольник: скругленные углы 24">
            <a:extLst>
              <a:ext uri="{FF2B5EF4-FFF2-40B4-BE49-F238E27FC236}">
                <a16:creationId xmlns:a16="http://schemas.microsoft.com/office/drawing/2014/main" id="{A12B47FB-1F03-456C-BAF4-6949F4B6D6B5}"/>
              </a:ext>
            </a:extLst>
          </p:cNvPr>
          <p:cNvSpPr/>
          <p:nvPr/>
        </p:nvSpPr>
        <p:spPr bwMode="auto">
          <a:xfrm>
            <a:off x="5663531" y="2468949"/>
            <a:ext cx="432048" cy="28802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26" name="Прямоугольник: скругленные углы 25">
            <a:extLst>
              <a:ext uri="{FF2B5EF4-FFF2-40B4-BE49-F238E27FC236}">
                <a16:creationId xmlns:a16="http://schemas.microsoft.com/office/drawing/2014/main" id="{C8C7813D-BFD2-49FB-9FDB-C79E72228B53}"/>
              </a:ext>
            </a:extLst>
          </p:cNvPr>
          <p:cNvSpPr/>
          <p:nvPr/>
        </p:nvSpPr>
        <p:spPr bwMode="auto">
          <a:xfrm>
            <a:off x="4503790" y="2468949"/>
            <a:ext cx="432048" cy="28802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27" name="Прямоугольник: скругленные углы 26">
            <a:extLst>
              <a:ext uri="{FF2B5EF4-FFF2-40B4-BE49-F238E27FC236}">
                <a16:creationId xmlns:a16="http://schemas.microsoft.com/office/drawing/2014/main" id="{7365EB13-53DA-4F0B-BF84-D6C44571D317}"/>
              </a:ext>
            </a:extLst>
          </p:cNvPr>
          <p:cNvSpPr/>
          <p:nvPr/>
        </p:nvSpPr>
        <p:spPr bwMode="auto">
          <a:xfrm>
            <a:off x="570141" y="3004602"/>
            <a:ext cx="239854" cy="288022"/>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28" name="Прямоугольник: скругленные углы 27">
            <a:extLst>
              <a:ext uri="{FF2B5EF4-FFF2-40B4-BE49-F238E27FC236}">
                <a16:creationId xmlns:a16="http://schemas.microsoft.com/office/drawing/2014/main" id="{AA648B92-D43A-423F-A6B4-658850809B2D}"/>
              </a:ext>
            </a:extLst>
          </p:cNvPr>
          <p:cNvSpPr/>
          <p:nvPr/>
        </p:nvSpPr>
        <p:spPr bwMode="auto">
          <a:xfrm>
            <a:off x="947762" y="3004602"/>
            <a:ext cx="239854" cy="288022"/>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29" name="Прямоугольник: скругленные углы 28">
            <a:extLst>
              <a:ext uri="{FF2B5EF4-FFF2-40B4-BE49-F238E27FC236}">
                <a16:creationId xmlns:a16="http://schemas.microsoft.com/office/drawing/2014/main" id="{513056CF-60EC-4828-A28A-CCCED9F3AD03}"/>
              </a:ext>
            </a:extLst>
          </p:cNvPr>
          <p:cNvSpPr/>
          <p:nvPr/>
        </p:nvSpPr>
        <p:spPr bwMode="auto">
          <a:xfrm>
            <a:off x="1738480" y="3004602"/>
            <a:ext cx="239854" cy="288022"/>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30" name="Прямоугольник: скругленные углы 29">
            <a:extLst>
              <a:ext uri="{FF2B5EF4-FFF2-40B4-BE49-F238E27FC236}">
                <a16:creationId xmlns:a16="http://schemas.microsoft.com/office/drawing/2014/main" id="{490E0940-8B85-433A-98F8-B5FE350C0A86}"/>
              </a:ext>
            </a:extLst>
          </p:cNvPr>
          <p:cNvSpPr/>
          <p:nvPr/>
        </p:nvSpPr>
        <p:spPr bwMode="auto">
          <a:xfrm>
            <a:off x="2034390" y="3004602"/>
            <a:ext cx="239854" cy="288022"/>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31" name="Прямоугольник: скругленные углы 30">
            <a:extLst>
              <a:ext uri="{FF2B5EF4-FFF2-40B4-BE49-F238E27FC236}">
                <a16:creationId xmlns:a16="http://schemas.microsoft.com/office/drawing/2014/main" id="{54821421-5ED4-4B55-A68B-0C1B48867C84}"/>
              </a:ext>
            </a:extLst>
          </p:cNvPr>
          <p:cNvSpPr/>
          <p:nvPr/>
        </p:nvSpPr>
        <p:spPr bwMode="auto">
          <a:xfrm>
            <a:off x="2346511" y="3004602"/>
            <a:ext cx="239854" cy="288022"/>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32" name="Прямоугольник: скругленные углы 31">
            <a:extLst>
              <a:ext uri="{FF2B5EF4-FFF2-40B4-BE49-F238E27FC236}">
                <a16:creationId xmlns:a16="http://schemas.microsoft.com/office/drawing/2014/main" id="{57E6EF5B-1A9A-4A5A-99E5-1444BCD279B3}"/>
              </a:ext>
            </a:extLst>
          </p:cNvPr>
          <p:cNvSpPr/>
          <p:nvPr/>
        </p:nvSpPr>
        <p:spPr bwMode="auto">
          <a:xfrm>
            <a:off x="6784855" y="3004602"/>
            <a:ext cx="239854" cy="288022"/>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33" name="Прямоугольник: скругленные углы 32">
            <a:extLst>
              <a:ext uri="{FF2B5EF4-FFF2-40B4-BE49-F238E27FC236}">
                <a16:creationId xmlns:a16="http://schemas.microsoft.com/office/drawing/2014/main" id="{20BA2ECE-18FA-4F9A-B0BE-E363F4CD7D37}"/>
              </a:ext>
            </a:extLst>
          </p:cNvPr>
          <p:cNvSpPr/>
          <p:nvPr/>
        </p:nvSpPr>
        <p:spPr bwMode="auto">
          <a:xfrm>
            <a:off x="7080765" y="3004602"/>
            <a:ext cx="239854" cy="288022"/>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34" name="Прямоугольник: скругленные углы 33">
            <a:extLst>
              <a:ext uri="{FF2B5EF4-FFF2-40B4-BE49-F238E27FC236}">
                <a16:creationId xmlns:a16="http://schemas.microsoft.com/office/drawing/2014/main" id="{B7C35BDA-74C1-49D4-A4F9-D31B7570C582}"/>
              </a:ext>
            </a:extLst>
          </p:cNvPr>
          <p:cNvSpPr/>
          <p:nvPr/>
        </p:nvSpPr>
        <p:spPr bwMode="auto">
          <a:xfrm>
            <a:off x="7392886" y="3004602"/>
            <a:ext cx="239854" cy="288022"/>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35" name="Прямоугольник: скругленные углы 34">
            <a:extLst>
              <a:ext uri="{FF2B5EF4-FFF2-40B4-BE49-F238E27FC236}">
                <a16:creationId xmlns:a16="http://schemas.microsoft.com/office/drawing/2014/main" id="{5E3C23A7-4A1B-4DFA-8CAE-2DF11E8A549A}"/>
              </a:ext>
            </a:extLst>
          </p:cNvPr>
          <p:cNvSpPr/>
          <p:nvPr/>
        </p:nvSpPr>
        <p:spPr bwMode="auto">
          <a:xfrm>
            <a:off x="8202989" y="3004602"/>
            <a:ext cx="239854" cy="288022"/>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36" name="Прямоугольник: скругленные углы 35">
            <a:extLst>
              <a:ext uri="{FF2B5EF4-FFF2-40B4-BE49-F238E27FC236}">
                <a16:creationId xmlns:a16="http://schemas.microsoft.com/office/drawing/2014/main" id="{84525BA9-B956-457B-9684-FDAA1C654B0A}"/>
              </a:ext>
            </a:extLst>
          </p:cNvPr>
          <p:cNvSpPr/>
          <p:nvPr/>
        </p:nvSpPr>
        <p:spPr bwMode="auto">
          <a:xfrm>
            <a:off x="3162429" y="3004602"/>
            <a:ext cx="239854" cy="28802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37" name="Прямоугольник: скругленные углы 36">
            <a:extLst>
              <a:ext uri="{FF2B5EF4-FFF2-40B4-BE49-F238E27FC236}">
                <a16:creationId xmlns:a16="http://schemas.microsoft.com/office/drawing/2014/main" id="{B47A92AA-2B8F-4D17-9737-EA22A329B2C1}"/>
              </a:ext>
            </a:extLst>
          </p:cNvPr>
          <p:cNvSpPr/>
          <p:nvPr/>
        </p:nvSpPr>
        <p:spPr bwMode="auto">
          <a:xfrm>
            <a:off x="3540050" y="3004602"/>
            <a:ext cx="239854" cy="28802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38" name="Прямоугольник: скругленные углы 37">
            <a:extLst>
              <a:ext uri="{FF2B5EF4-FFF2-40B4-BE49-F238E27FC236}">
                <a16:creationId xmlns:a16="http://schemas.microsoft.com/office/drawing/2014/main" id="{A605206E-ED4B-486C-B38D-8A41046F8DB5}"/>
              </a:ext>
            </a:extLst>
          </p:cNvPr>
          <p:cNvSpPr/>
          <p:nvPr/>
        </p:nvSpPr>
        <p:spPr bwMode="auto">
          <a:xfrm>
            <a:off x="4417162" y="3004602"/>
            <a:ext cx="239854" cy="28802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39" name="Прямоугольник: скругленные углы 38">
            <a:extLst>
              <a:ext uri="{FF2B5EF4-FFF2-40B4-BE49-F238E27FC236}">
                <a16:creationId xmlns:a16="http://schemas.microsoft.com/office/drawing/2014/main" id="{52DF0712-3D24-4C37-8444-B8DB5FE00360}"/>
              </a:ext>
            </a:extLst>
          </p:cNvPr>
          <p:cNvSpPr/>
          <p:nvPr/>
        </p:nvSpPr>
        <p:spPr bwMode="auto">
          <a:xfrm>
            <a:off x="4794783" y="3004602"/>
            <a:ext cx="239854" cy="28802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40" name="Прямоугольник: скругленные углы 39">
            <a:extLst>
              <a:ext uri="{FF2B5EF4-FFF2-40B4-BE49-F238E27FC236}">
                <a16:creationId xmlns:a16="http://schemas.microsoft.com/office/drawing/2014/main" id="{61A4FAA6-C260-449C-9A14-EC052EE2E7C5}"/>
              </a:ext>
            </a:extLst>
          </p:cNvPr>
          <p:cNvSpPr/>
          <p:nvPr/>
        </p:nvSpPr>
        <p:spPr bwMode="auto">
          <a:xfrm>
            <a:off x="5801012" y="3004602"/>
            <a:ext cx="239854" cy="28802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41" name="Прямоугольник: скругленные углы 40">
            <a:extLst>
              <a:ext uri="{FF2B5EF4-FFF2-40B4-BE49-F238E27FC236}">
                <a16:creationId xmlns:a16="http://schemas.microsoft.com/office/drawing/2014/main" id="{F2A584CF-2CDE-457F-99E6-A6BB1722FD7A}"/>
              </a:ext>
            </a:extLst>
          </p:cNvPr>
          <p:cNvSpPr/>
          <p:nvPr/>
        </p:nvSpPr>
        <p:spPr bwMode="auto">
          <a:xfrm>
            <a:off x="354376" y="3487751"/>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42" name="Прямоугольник: скругленные углы 41">
            <a:extLst>
              <a:ext uri="{FF2B5EF4-FFF2-40B4-BE49-F238E27FC236}">
                <a16:creationId xmlns:a16="http://schemas.microsoft.com/office/drawing/2014/main" id="{02405963-E8F0-4D8F-AA69-172F6976EE5C}"/>
              </a:ext>
            </a:extLst>
          </p:cNvPr>
          <p:cNvSpPr/>
          <p:nvPr/>
        </p:nvSpPr>
        <p:spPr bwMode="auto">
          <a:xfrm>
            <a:off x="769257" y="3487751"/>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43" name="Прямоугольник: скругленные углы 42">
            <a:extLst>
              <a:ext uri="{FF2B5EF4-FFF2-40B4-BE49-F238E27FC236}">
                <a16:creationId xmlns:a16="http://schemas.microsoft.com/office/drawing/2014/main" id="{C01AA066-59D3-4AD4-9A0F-F3FA9F30078D}"/>
              </a:ext>
            </a:extLst>
          </p:cNvPr>
          <p:cNvSpPr/>
          <p:nvPr/>
        </p:nvSpPr>
        <p:spPr bwMode="auto">
          <a:xfrm>
            <a:off x="1184138" y="3487751"/>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44" name="Прямоугольник: скругленные углы 43">
            <a:extLst>
              <a:ext uri="{FF2B5EF4-FFF2-40B4-BE49-F238E27FC236}">
                <a16:creationId xmlns:a16="http://schemas.microsoft.com/office/drawing/2014/main" id="{EB624DE9-4692-4BAE-B951-AE6712D3836E}"/>
              </a:ext>
            </a:extLst>
          </p:cNvPr>
          <p:cNvSpPr/>
          <p:nvPr/>
        </p:nvSpPr>
        <p:spPr bwMode="auto">
          <a:xfrm>
            <a:off x="1599019" y="3487751"/>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45" name="Прямоугольник: скругленные углы 44">
            <a:extLst>
              <a:ext uri="{FF2B5EF4-FFF2-40B4-BE49-F238E27FC236}">
                <a16:creationId xmlns:a16="http://schemas.microsoft.com/office/drawing/2014/main" id="{C53A9296-CA41-4483-B008-1F2F5BC1267D}"/>
              </a:ext>
            </a:extLst>
          </p:cNvPr>
          <p:cNvSpPr/>
          <p:nvPr/>
        </p:nvSpPr>
        <p:spPr bwMode="auto">
          <a:xfrm>
            <a:off x="2013900" y="3487751"/>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46" name="Прямоугольник: скругленные углы 45">
            <a:extLst>
              <a:ext uri="{FF2B5EF4-FFF2-40B4-BE49-F238E27FC236}">
                <a16:creationId xmlns:a16="http://schemas.microsoft.com/office/drawing/2014/main" id="{F3C45220-A6B3-43ED-A208-14B8EE533818}"/>
              </a:ext>
            </a:extLst>
          </p:cNvPr>
          <p:cNvSpPr/>
          <p:nvPr/>
        </p:nvSpPr>
        <p:spPr bwMode="auto">
          <a:xfrm>
            <a:off x="2428781" y="3487751"/>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47" name="Прямоугольник: скругленные углы 46">
            <a:extLst>
              <a:ext uri="{FF2B5EF4-FFF2-40B4-BE49-F238E27FC236}">
                <a16:creationId xmlns:a16="http://schemas.microsoft.com/office/drawing/2014/main" id="{A870B36D-A304-4FBE-B429-067F3945FD8F}"/>
              </a:ext>
            </a:extLst>
          </p:cNvPr>
          <p:cNvSpPr/>
          <p:nvPr/>
        </p:nvSpPr>
        <p:spPr bwMode="auto">
          <a:xfrm>
            <a:off x="2843662" y="3487751"/>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48" name="Прямоугольник: скругленные углы 47">
            <a:extLst>
              <a:ext uri="{FF2B5EF4-FFF2-40B4-BE49-F238E27FC236}">
                <a16:creationId xmlns:a16="http://schemas.microsoft.com/office/drawing/2014/main" id="{A1FF1BD2-651A-43F6-9903-AA865E1F527E}"/>
              </a:ext>
            </a:extLst>
          </p:cNvPr>
          <p:cNvSpPr/>
          <p:nvPr/>
        </p:nvSpPr>
        <p:spPr bwMode="auto">
          <a:xfrm>
            <a:off x="3258543" y="3487751"/>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49" name="Прямоугольник: скругленные углы 48">
            <a:extLst>
              <a:ext uri="{FF2B5EF4-FFF2-40B4-BE49-F238E27FC236}">
                <a16:creationId xmlns:a16="http://schemas.microsoft.com/office/drawing/2014/main" id="{7D33D14E-DBF5-451C-AECD-B7DF101C964B}"/>
              </a:ext>
            </a:extLst>
          </p:cNvPr>
          <p:cNvSpPr/>
          <p:nvPr/>
        </p:nvSpPr>
        <p:spPr bwMode="auto">
          <a:xfrm>
            <a:off x="7822234" y="3487751"/>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50" name="Прямоугольник: скругленные углы 49">
            <a:extLst>
              <a:ext uri="{FF2B5EF4-FFF2-40B4-BE49-F238E27FC236}">
                <a16:creationId xmlns:a16="http://schemas.microsoft.com/office/drawing/2014/main" id="{616CD0C7-FB27-4189-B5C2-0CF4D65A1331}"/>
              </a:ext>
            </a:extLst>
          </p:cNvPr>
          <p:cNvSpPr/>
          <p:nvPr/>
        </p:nvSpPr>
        <p:spPr bwMode="auto">
          <a:xfrm>
            <a:off x="8237115" y="3487751"/>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51" name="Прямоугольник: скругленные углы 50">
            <a:extLst>
              <a:ext uri="{FF2B5EF4-FFF2-40B4-BE49-F238E27FC236}">
                <a16:creationId xmlns:a16="http://schemas.microsoft.com/office/drawing/2014/main" id="{139DD09B-0AA5-4BC2-A2BE-26941FE353BC}"/>
              </a:ext>
            </a:extLst>
          </p:cNvPr>
          <p:cNvSpPr/>
          <p:nvPr/>
        </p:nvSpPr>
        <p:spPr bwMode="auto">
          <a:xfrm>
            <a:off x="8651991" y="3487751"/>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52" name="Прямоугольник: скругленные углы 51">
            <a:extLst>
              <a:ext uri="{FF2B5EF4-FFF2-40B4-BE49-F238E27FC236}">
                <a16:creationId xmlns:a16="http://schemas.microsoft.com/office/drawing/2014/main" id="{A64C38C8-5560-4850-B61A-E8B21C285BCE}"/>
              </a:ext>
            </a:extLst>
          </p:cNvPr>
          <p:cNvSpPr/>
          <p:nvPr/>
        </p:nvSpPr>
        <p:spPr bwMode="auto">
          <a:xfrm>
            <a:off x="4918067" y="3487751"/>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53" name="Прямоугольник: скругленные углы 52">
            <a:extLst>
              <a:ext uri="{FF2B5EF4-FFF2-40B4-BE49-F238E27FC236}">
                <a16:creationId xmlns:a16="http://schemas.microsoft.com/office/drawing/2014/main" id="{8AB93B5E-1023-449D-9F2A-95A3FB468BF8}"/>
              </a:ext>
            </a:extLst>
          </p:cNvPr>
          <p:cNvSpPr/>
          <p:nvPr/>
        </p:nvSpPr>
        <p:spPr bwMode="auto">
          <a:xfrm>
            <a:off x="5332948" y="3487751"/>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54" name="Прямоугольник: скругленные углы 53">
            <a:extLst>
              <a:ext uri="{FF2B5EF4-FFF2-40B4-BE49-F238E27FC236}">
                <a16:creationId xmlns:a16="http://schemas.microsoft.com/office/drawing/2014/main" id="{08166F59-5C68-415F-B7DE-09C5E6364363}"/>
              </a:ext>
            </a:extLst>
          </p:cNvPr>
          <p:cNvSpPr/>
          <p:nvPr/>
        </p:nvSpPr>
        <p:spPr bwMode="auto">
          <a:xfrm>
            <a:off x="6162710" y="3487751"/>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55" name="Прямоугольник: скругленные углы 54">
            <a:extLst>
              <a:ext uri="{FF2B5EF4-FFF2-40B4-BE49-F238E27FC236}">
                <a16:creationId xmlns:a16="http://schemas.microsoft.com/office/drawing/2014/main" id="{D3E8491C-D176-49E7-846C-2FDD9D5FD3D8}"/>
              </a:ext>
            </a:extLst>
          </p:cNvPr>
          <p:cNvSpPr/>
          <p:nvPr/>
        </p:nvSpPr>
        <p:spPr bwMode="auto">
          <a:xfrm>
            <a:off x="3673424" y="3487751"/>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56" name="Прямоугольник: скругленные углы 55">
            <a:extLst>
              <a:ext uri="{FF2B5EF4-FFF2-40B4-BE49-F238E27FC236}">
                <a16:creationId xmlns:a16="http://schemas.microsoft.com/office/drawing/2014/main" id="{677E8337-6048-414A-BADB-1FB0BDB29857}"/>
              </a:ext>
            </a:extLst>
          </p:cNvPr>
          <p:cNvSpPr/>
          <p:nvPr/>
        </p:nvSpPr>
        <p:spPr bwMode="auto">
          <a:xfrm>
            <a:off x="4088305" y="3487751"/>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57" name="Прямоугольник: скругленные углы 56">
            <a:extLst>
              <a:ext uri="{FF2B5EF4-FFF2-40B4-BE49-F238E27FC236}">
                <a16:creationId xmlns:a16="http://schemas.microsoft.com/office/drawing/2014/main" id="{865612AD-525B-45A2-BEFC-13DA6995FB00}"/>
              </a:ext>
            </a:extLst>
          </p:cNvPr>
          <p:cNvSpPr/>
          <p:nvPr/>
        </p:nvSpPr>
        <p:spPr bwMode="auto">
          <a:xfrm>
            <a:off x="4503186" y="3487751"/>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58" name="Прямоугольник: скругленные углы 57">
            <a:extLst>
              <a:ext uri="{FF2B5EF4-FFF2-40B4-BE49-F238E27FC236}">
                <a16:creationId xmlns:a16="http://schemas.microsoft.com/office/drawing/2014/main" id="{B9007928-F1DD-4C89-9D4A-0ECDDF4EBB17}"/>
              </a:ext>
            </a:extLst>
          </p:cNvPr>
          <p:cNvSpPr/>
          <p:nvPr/>
        </p:nvSpPr>
        <p:spPr bwMode="auto">
          <a:xfrm>
            <a:off x="7407353" y="3487751"/>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59" name="Прямоугольник: скругленные углы 58">
            <a:extLst>
              <a:ext uri="{FF2B5EF4-FFF2-40B4-BE49-F238E27FC236}">
                <a16:creationId xmlns:a16="http://schemas.microsoft.com/office/drawing/2014/main" id="{10A0C129-C799-447E-9525-47E14A5933FD}"/>
              </a:ext>
            </a:extLst>
          </p:cNvPr>
          <p:cNvSpPr/>
          <p:nvPr/>
        </p:nvSpPr>
        <p:spPr bwMode="auto">
          <a:xfrm>
            <a:off x="6577591" y="3487751"/>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60" name="Прямоугольник: скругленные углы 59">
            <a:extLst>
              <a:ext uri="{FF2B5EF4-FFF2-40B4-BE49-F238E27FC236}">
                <a16:creationId xmlns:a16="http://schemas.microsoft.com/office/drawing/2014/main" id="{383F9273-C959-47DA-BBD2-4F0CA41867E8}"/>
              </a:ext>
            </a:extLst>
          </p:cNvPr>
          <p:cNvSpPr/>
          <p:nvPr/>
        </p:nvSpPr>
        <p:spPr bwMode="auto">
          <a:xfrm>
            <a:off x="6992472" y="3487751"/>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61" name="Прямоугольник: скругленные углы 60">
            <a:extLst>
              <a:ext uri="{FF2B5EF4-FFF2-40B4-BE49-F238E27FC236}">
                <a16:creationId xmlns:a16="http://schemas.microsoft.com/office/drawing/2014/main" id="{9B37B285-C152-4D0C-815A-BBD6B2D501DD}"/>
              </a:ext>
            </a:extLst>
          </p:cNvPr>
          <p:cNvSpPr/>
          <p:nvPr/>
        </p:nvSpPr>
        <p:spPr bwMode="auto">
          <a:xfrm>
            <a:off x="1108317" y="3970920"/>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62" name="Прямоугольник: скругленные углы 61">
            <a:extLst>
              <a:ext uri="{FF2B5EF4-FFF2-40B4-BE49-F238E27FC236}">
                <a16:creationId xmlns:a16="http://schemas.microsoft.com/office/drawing/2014/main" id="{03D9F4CD-10FB-4B83-815E-B8B1135251DE}"/>
              </a:ext>
            </a:extLst>
          </p:cNvPr>
          <p:cNvSpPr/>
          <p:nvPr/>
        </p:nvSpPr>
        <p:spPr bwMode="auto">
          <a:xfrm>
            <a:off x="1407700" y="3970920"/>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63" name="Прямоугольник: скругленные углы 62">
            <a:extLst>
              <a:ext uri="{FF2B5EF4-FFF2-40B4-BE49-F238E27FC236}">
                <a16:creationId xmlns:a16="http://schemas.microsoft.com/office/drawing/2014/main" id="{7C3172E1-107D-4CC8-AE5C-ABB58FC76AAE}"/>
              </a:ext>
            </a:extLst>
          </p:cNvPr>
          <p:cNvSpPr/>
          <p:nvPr/>
        </p:nvSpPr>
        <p:spPr bwMode="auto">
          <a:xfrm>
            <a:off x="2305849" y="3970920"/>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64" name="Прямоугольник: скругленные углы 63">
            <a:extLst>
              <a:ext uri="{FF2B5EF4-FFF2-40B4-BE49-F238E27FC236}">
                <a16:creationId xmlns:a16="http://schemas.microsoft.com/office/drawing/2014/main" id="{85BE05A7-2E53-49B4-99F8-3923F855F996}"/>
              </a:ext>
            </a:extLst>
          </p:cNvPr>
          <p:cNvSpPr/>
          <p:nvPr/>
        </p:nvSpPr>
        <p:spPr bwMode="auto">
          <a:xfrm>
            <a:off x="509551" y="3970920"/>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65" name="Прямоугольник: скругленные углы 64">
            <a:extLst>
              <a:ext uri="{FF2B5EF4-FFF2-40B4-BE49-F238E27FC236}">
                <a16:creationId xmlns:a16="http://schemas.microsoft.com/office/drawing/2014/main" id="{C5F5B862-53B4-47D0-9E11-FDED37502F09}"/>
              </a:ext>
            </a:extLst>
          </p:cNvPr>
          <p:cNvSpPr/>
          <p:nvPr/>
        </p:nvSpPr>
        <p:spPr bwMode="auto">
          <a:xfrm>
            <a:off x="2006466" y="3970920"/>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66" name="Прямоугольник: скругленные углы 65">
            <a:extLst>
              <a:ext uri="{FF2B5EF4-FFF2-40B4-BE49-F238E27FC236}">
                <a16:creationId xmlns:a16="http://schemas.microsoft.com/office/drawing/2014/main" id="{1353FAD9-40D8-4A2C-BA9B-41D7EBE6C103}"/>
              </a:ext>
            </a:extLst>
          </p:cNvPr>
          <p:cNvSpPr/>
          <p:nvPr/>
        </p:nvSpPr>
        <p:spPr bwMode="auto">
          <a:xfrm>
            <a:off x="2605232" y="3970920"/>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67" name="Прямоугольник: скругленные углы 66">
            <a:extLst>
              <a:ext uri="{FF2B5EF4-FFF2-40B4-BE49-F238E27FC236}">
                <a16:creationId xmlns:a16="http://schemas.microsoft.com/office/drawing/2014/main" id="{23FBC6F1-97C1-4781-829F-F92FF02F817E}"/>
              </a:ext>
            </a:extLst>
          </p:cNvPr>
          <p:cNvSpPr/>
          <p:nvPr/>
        </p:nvSpPr>
        <p:spPr bwMode="auto">
          <a:xfrm>
            <a:off x="3203998"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68" name="Прямоугольник: скругленные углы 67">
            <a:extLst>
              <a:ext uri="{FF2B5EF4-FFF2-40B4-BE49-F238E27FC236}">
                <a16:creationId xmlns:a16="http://schemas.microsoft.com/office/drawing/2014/main" id="{8D8CDF2C-7201-49C2-BF2E-DC77F8DD033F}"/>
              </a:ext>
            </a:extLst>
          </p:cNvPr>
          <p:cNvSpPr/>
          <p:nvPr/>
        </p:nvSpPr>
        <p:spPr bwMode="auto">
          <a:xfrm>
            <a:off x="3503381"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69" name="Прямоугольник: скругленные углы 68">
            <a:extLst>
              <a:ext uri="{FF2B5EF4-FFF2-40B4-BE49-F238E27FC236}">
                <a16:creationId xmlns:a16="http://schemas.microsoft.com/office/drawing/2014/main" id="{BBF3EE13-79B8-4585-9F73-0F7963502BBB}"/>
              </a:ext>
            </a:extLst>
          </p:cNvPr>
          <p:cNvSpPr/>
          <p:nvPr/>
        </p:nvSpPr>
        <p:spPr bwMode="auto">
          <a:xfrm>
            <a:off x="3802764"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70" name="Прямоугольник: скругленные углы 69">
            <a:extLst>
              <a:ext uri="{FF2B5EF4-FFF2-40B4-BE49-F238E27FC236}">
                <a16:creationId xmlns:a16="http://schemas.microsoft.com/office/drawing/2014/main" id="{CCC1BC52-5EC9-4BB2-AE7C-B7119092CA5F}"/>
              </a:ext>
            </a:extLst>
          </p:cNvPr>
          <p:cNvSpPr/>
          <p:nvPr/>
        </p:nvSpPr>
        <p:spPr bwMode="auto">
          <a:xfrm>
            <a:off x="4401530"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71" name="Прямоугольник: скругленные углы 70">
            <a:extLst>
              <a:ext uri="{FF2B5EF4-FFF2-40B4-BE49-F238E27FC236}">
                <a16:creationId xmlns:a16="http://schemas.microsoft.com/office/drawing/2014/main" id="{05C4E0C7-9959-4E92-8D01-E4D5F19CBFD8}"/>
              </a:ext>
            </a:extLst>
          </p:cNvPr>
          <p:cNvSpPr/>
          <p:nvPr/>
        </p:nvSpPr>
        <p:spPr bwMode="auto">
          <a:xfrm>
            <a:off x="4700913"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72" name="Прямоугольник: скругленные углы 71">
            <a:extLst>
              <a:ext uri="{FF2B5EF4-FFF2-40B4-BE49-F238E27FC236}">
                <a16:creationId xmlns:a16="http://schemas.microsoft.com/office/drawing/2014/main" id="{90F6F146-3F2D-4081-B2BD-C52A0750F045}"/>
              </a:ext>
            </a:extLst>
          </p:cNvPr>
          <p:cNvSpPr/>
          <p:nvPr/>
        </p:nvSpPr>
        <p:spPr bwMode="auto">
          <a:xfrm>
            <a:off x="8293509" y="3970920"/>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73" name="Прямоугольник: скругленные углы 72">
            <a:extLst>
              <a:ext uri="{FF2B5EF4-FFF2-40B4-BE49-F238E27FC236}">
                <a16:creationId xmlns:a16="http://schemas.microsoft.com/office/drawing/2014/main" id="{F0205DAA-7B0B-4CD1-A8E5-B38FD25F12DB}"/>
              </a:ext>
            </a:extLst>
          </p:cNvPr>
          <p:cNvSpPr/>
          <p:nvPr/>
        </p:nvSpPr>
        <p:spPr bwMode="auto">
          <a:xfrm>
            <a:off x="8592892" y="3970920"/>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74" name="Прямоугольник: скругленные углы 73">
            <a:extLst>
              <a:ext uri="{FF2B5EF4-FFF2-40B4-BE49-F238E27FC236}">
                <a16:creationId xmlns:a16="http://schemas.microsoft.com/office/drawing/2014/main" id="{EA8D9200-3D18-4707-A6DB-C78386F2A4DB}"/>
              </a:ext>
            </a:extLst>
          </p:cNvPr>
          <p:cNvSpPr/>
          <p:nvPr/>
        </p:nvSpPr>
        <p:spPr bwMode="auto">
          <a:xfrm>
            <a:off x="8892288" y="3970920"/>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75" name="Прямоугольник: скругленные углы 74">
            <a:extLst>
              <a:ext uri="{FF2B5EF4-FFF2-40B4-BE49-F238E27FC236}">
                <a16:creationId xmlns:a16="http://schemas.microsoft.com/office/drawing/2014/main" id="{ED93D81F-C767-46A6-B5E2-BC435946BA24}"/>
              </a:ext>
            </a:extLst>
          </p:cNvPr>
          <p:cNvSpPr/>
          <p:nvPr/>
        </p:nvSpPr>
        <p:spPr bwMode="auto">
          <a:xfrm>
            <a:off x="6497211" y="3970920"/>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76" name="Прямоугольник: скругленные углы 75">
            <a:extLst>
              <a:ext uri="{FF2B5EF4-FFF2-40B4-BE49-F238E27FC236}">
                <a16:creationId xmlns:a16="http://schemas.microsoft.com/office/drawing/2014/main" id="{C163C83B-9021-4881-A83E-22E36855CA34}"/>
              </a:ext>
            </a:extLst>
          </p:cNvPr>
          <p:cNvSpPr/>
          <p:nvPr/>
        </p:nvSpPr>
        <p:spPr bwMode="auto">
          <a:xfrm>
            <a:off x="6796594" y="3970920"/>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77" name="Прямоугольник: скругленные углы 76">
            <a:extLst>
              <a:ext uri="{FF2B5EF4-FFF2-40B4-BE49-F238E27FC236}">
                <a16:creationId xmlns:a16="http://schemas.microsoft.com/office/drawing/2014/main" id="{495A3156-6526-4911-8E62-C4E170480ACD}"/>
              </a:ext>
            </a:extLst>
          </p:cNvPr>
          <p:cNvSpPr/>
          <p:nvPr/>
        </p:nvSpPr>
        <p:spPr bwMode="auto">
          <a:xfrm>
            <a:off x="7095977" y="3970920"/>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78" name="Прямоугольник: скругленные углы 77">
            <a:extLst>
              <a:ext uri="{FF2B5EF4-FFF2-40B4-BE49-F238E27FC236}">
                <a16:creationId xmlns:a16="http://schemas.microsoft.com/office/drawing/2014/main" id="{4530386F-39D3-458F-8977-C8BF50280C4A}"/>
              </a:ext>
            </a:extLst>
          </p:cNvPr>
          <p:cNvSpPr/>
          <p:nvPr/>
        </p:nvSpPr>
        <p:spPr bwMode="auto">
          <a:xfrm>
            <a:off x="5299679"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79" name="Прямоугольник: скругленные углы 78">
            <a:extLst>
              <a:ext uri="{FF2B5EF4-FFF2-40B4-BE49-F238E27FC236}">
                <a16:creationId xmlns:a16="http://schemas.microsoft.com/office/drawing/2014/main" id="{AB444B45-3663-40DC-A7AE-DEE7BC23E542}"/>
              </a:ext>
            </a:extLst>
          </p:cNvPr>
          <p:cNvSpPr/>
          <p:nvPr/>
        </p:nvSpPr>
        <p:spPr bwMode="auto">
          <a:xfrm>
            <a:off x="5599062"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80" name="Прямоугольник: скругленные углы 79">
            <a:extLst>
              <a:ext uri="{FF2B5EF4-FFF2-40B4-BE49-F238E27FC236}">
                <a16:creationId xmlns:a16="http://schemas.microsoft.com/office/drawing/2014/main" id="{4DD98925-CC77-4830-90B5-0416BDF47AFC}"/>
              </a:ext>
            </a:extLst>
          </p:cNvPr>
          <p:cNvSpPr/>
          <p:nvPr/>
        </p:nvSpPr>
        <p:spPr bwMode="auto">
          <a:xfrm>
            <a:off x="6197828"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81" name="Прямоугольник: скругленные углы 80">
            <a:extLst>
              <a:ext uri="{FF2B5EF4-FFF2-40B4-BE49-F238E27FC236}">
                <a16:creationId xmlns:a16="http://schemas.microsoft.com/office/drawing/2014/main" id="{5EF70655-F3DD-4955-936D-5595E9973C6E}"/>
              </a:ext>
            </a:extLst>
          </p:cNvPr>
          <p:cNvSpPr/>
          <p:nvPr/>
        </p:nvSpPr>
        <p:spPr bwMode="auto">
          <a:xfrm>
            <a:off x="7994126" y="3970920"/>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82" name="Прямоугольник: скругленные углы 81">
            <a:extLst>
              <a:ext uri="{FF2B5EF4-FFF2-40B4-BE49-F238E27FC236}">
                <a16:creationId xmlns:a16="http://schemas.microsoft.com/office/drawing/2014/main" id="{ACDEA807-41F9-4093-965E-4A46D8C64282}"/>
              </a:ext>
            </a:extLst>
          </p:cNvPr>
          <p:cNvSpPr/>
          <p:nvPr/>
        </p:nvSpPr>
        <p:spPr bwMode="auto">
          <a:xfrm>
            <a:off x="7395360" y="3970920"/>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83" name="Прямоугольник: скругленные углы 82">
            <a:extLst>
              <a:ext uri="{FF2B5EF4-FFF2-40B4-BE49-F238E27FC236}">
                <a16:creationId xmlns:a16="http://schemas.microsoft.com/office/drawing/2014/main" id="{903767B9-64B6-4E92-B62A-A4BAD000853B}"/>
              </a:ext>
            </a:extLst>
          </p:cNvPr>
          <p:cNvSpPr/>
          <p:nvPr/>
        </p:nvSpPr>
        <p:spPr bwMode="auto">
          <a:xfrm>
            <a:off x="7694743" y="3970920"/>
            <a:ext cx="144208" cy="216024"/>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84" name="Прямоугольник: скругленные углы 83">
            <a:extLst>
              <a:ext uri="{FF2B5EF4-FFF2-40B4-BE49-F238E27FC236}">
                <a16:creationId xmlns:a16="http://schemas.microsoft.com/office/drawing/2014/main" id="{7CBB4B26-3424-4119-A201-51B2219C0447}"/>
              </a:ext>
            </a:extLst>
          </p:cNvPr>
          <p:cNvSpPr/>
          <p:nvPr/>
        </p:nvSpPr>
        <p:spPr bwMode="auto">
          <a:xfrm>
            <a:off x="808934" y="3970920"/>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85" name="Прямоугольник: скругленные углы 84">
            <a:extLst>
              <a:ext uri="{FF2B5EF4-FFF2-40B4-BE49-F238E27FC236}">
                <a16:creationId xmlns:a16="http://schemas.microsoft.com/office/drawing/2014/main" id="{B7637886-01AB-4C83-8DBF-D99E690DB856}"/>
              </a:ext>
            </a:extLst>
          </p:cNvPr>
          <p:cNvSpPr/>
          <p:nvPr/>
        </p:nvSpPr>
        <p:spPr bwMode="auto">
          <a:xfrm>
            <a:off x="1707083" y="3970920"/>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86" name="Прямоугольник: скругленные углы 85">
            <a:extLst>
              <a:ext uri="{FF2B5EF4-FFF2-40B4-BE49-F238E27FC236}">
                <a16:creationId xmlns:a16="http://schemas.microsoft.com/office/drawing/2014/main" id="{33F4BC64-C601-4668-BC7B-F94BE59B9235}"/>
              </a:ext>
            </a:extLst>
          </p:cNvPr>
          <p:cNvSpPr/>
          <p:nvPr/>
        </p:nvSpPr>
        <p:spPr bwMode="auto">
          <a:xfrm>
            <a:off x="2904615"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87" name="Прямоугольник: скругленные углы 86">
            <a:extLst>
              <a:ext uri="{FF2B5EF4-FFF2-40B4-BE49-F238E27FC236}">
                <a16:creationId xmlns:a16="http://schemas.microsoft.com/office/drawing/2014/main" id="{9AF4556E-E8DE-49B7-90AE-1099B818476D}"/>
              </a:ext>
            </a:extLst>
          </p:cNvPr>
          <p:cNvSpPr/>
          <p:nvPr/>
        </p:nvSpPr>
        <p:spPr bwMode="auto">
          <a:xfrm>
            <a:off x="4102147"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88" name="Прямоугольник: скругленные углы 87">
            <a:extLst>
              <a:ext uri="{FF2B5EF4-FFF2-40B4-BE49-F238E27FC236}">
                <a16:creationId xmlns:a16="http://schemas.microsoft.com/office/drawing/2014/main" id="{5A694AAF-42C8-4432-A2C6-2A87765D0B10}"/>
              </a:ext>
            </a:extLst>
          </p:cNvPr>
          <p:cNvSpPr/>
          <p:nvPr/>
        </p:nvSpPr>
        <p:spPr bwMode="auto">
          <a:xfrm>
            <a:off x="5000296"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89" name="Прямоугольник: скругленные углы 88">
            <a:extLst>
              <a:ext uri="{FF2B5EF4-FFF2-40B4-BE49-F238E27FC236}">
                <a16:creationId xmlns:a16="http://schemas.microsoft.com/office/drawing/2014/main" id="{ABD3589A-E613-4C6F-966D-AAF83495E76A}"/>
              </a:ext>
            </a:extLst>
          </p:cNvPr>
          <p:cNvSpPr/>
          <p:nvPr/>
        </p:nvSpPr>
        <p:spPr bwMode="auto">
          <a:xfrm>
            <a:off x="5898445" y="3970920"/>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90" name="Прямоугольник: скругленные углы 89">
            <a:extLst>
              <a:ext uri="{FF2B5EF4-FFF2-40B4-BE49-F238E27FC236}">
                <a16:creationId xmlns:a16="http://schemas.microsoft.com/office/drawing/2014/main" id="{2BE94E5D-964E-45CF-BB9F-B36985591042}"/>
              </a:ext>
            </a:extLst>
          </p:cNvPr>
          <p:cNvSpPr/>
          <p:nvPr/>
        </p:nvSpPr>
        <p:spPr bwMode="auto">
          <a:xfrm>
            <a:off x="8563029" y="3004602"/>
            <a:ext cx="239854" cy="288022"/>
          </a:xfrm>
          <a:prstGeom prst="roundRect">
            <a:avLst>
              <a:gd name="adj" fmla="val 0"/>
            </a:avLst>
          </a:prstGeom>
          <a:solidFill>
            <a:schemeClr val="accent2">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cxnSp>
        <p:nvCxnSpPr>
          <p:cNvPr id="91" name="Прямая со стрелкой 66">
            <a:extLst>
              <a:ext uri="{FF2B5EF4-FFF2-40B4-BE49-F238E27FC236}">
                <a16:creationId xmlns:a16="http://schemas.microsoft.com/office/drawing/2014/main" id="{2FC9930E-5910-4BC9-970B-C3F6C0E7B858}"/>
              </a:ext>
            </a:extLst>
          </p:cNvPr>
          <p:cNvCxnSpPr>
            <a:cxnSpLocks/>
            <a:endCxn id="21" idx="0"/>
          </p:cNvCxnSpPr>
          <p:nvPr/>
        </p:nvCxnSpPr>
        <p:spPr>
          <a:xfrm>
            <a:off x="1536859" y="2326627"/>
            <a:ext cx="648072" cy="142322"/>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92" name="Прямая со стрелкой 66">
            <a:extLst>
              <a:ext uri="{FF2B5EF4-FFF2-40B4-BE49-F238E27FC236}">
                <a16:creationId xmlns:a16="http://schemas.microsoft.com/office/drawing/2014/main" id="{44ECFA21-FF5C-4013-A7B0-EA7E914F117B}"/>
              </a:ext>
            </a:extLst>
          </p:cNvPr>
          <p:cNvCxnSpPr>
            <a:cxnSpLocks/>
            <a:endCxn id="20" idx="0"/>
          </p:cNvCxnSpPr>
          <p:nvPr/>
        </p:nvCxnSpPr>
        <p:spPr>
          <a:xfrm flipH="1">
            <a:off x="882279" y="2326627"/>
            <a:ext cx="654580" cy="142322"/>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93" name="Прямая со стрелкой 66">
            <a:extLst>
              <a:ext uri="{FF2B5EF4-FFF2-40B4-BE49-F238E27FC236}">
                <a16:creationId xmlns:a16="http://schemas.microsoft.com/office/drawing/2014/main" id="{85A32795-FD30-4C22-B2E8-5A4C98B5A199}"/>
              </a:ext>
            </a:extLst>
          </p:cNvPr>
          <p:cNvCxnSpPr>
            <a:cxnSpLocks/>
            <a:stCxn id="20" idx="2"/>
            <a:endCxn id="28" idx="0"/>
          </p:cNvCxnSpPr>
          <p:nvPr/>
        </p:nvCxnSpPr>
        <p:spPr>
          <a:xfrm>
            <a:off x="882279" y="2756971"/>
            <a:ext cx="185410" cy="247631"/>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94" name="Прямая со стрелкой 66">
            <a:extLst>
              <a:ext uri="{FF2B5EF4-FFF2-40B4-BE49-F238E27FC236}">
                <a16:creationId xmlns:a16="http://schemas.microsoft.com/office/drawing/2014/main" id="{ED8A6A0D-52B6-49BB-9D75-00523DB621A8}"/>
              </a:ext>
            </a:extLst>
          </p:cNvPr>
          <p:cNvCxnSpPr>
            <a:cxnSpLocks/>
            <a:stCxn id="20" idx="2"/>
            <a:endCxn id="27" idx="0"/>
          </p:cNvCxnSpPr>
          <p:nvPr/>
        </p:nvCxnSpPr>
        <p:spPr>
          <a:xfrm flipH="1">
            <a:off x="690068" y="2756971"/>
            <a:ext cx="192211" cy="247631"/>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95" name="Прямая со стрелкой 66">
            <a:extLst>
              <a:ext uri="{FF2B5EF4-FFF2-40B4-BE49-F238E27FC236}">
                <a16:creationId xmlns:a16="http://schemas.microsoft.com/office/drawing/2014/main" id="{B588F27F-6BCF-4B4F-A665-7D3DFB3CF918}"/>
              </a:ext>
            </a:extLst>
          </p:cNvPr>
          <p:cNvCxnSpPr>
            <a:cxnSpLocks/>
            <a:stCxn id="21" idx="2"/>
            <a:endCxn id="29" idx="0"/>
          </p:cNvCxnSpPr>
          <p:nvPr/>
        </p:nvCxnSpPr>
        <p:spPr>
          <a:xfrm flipH="1">
            <a:off x="1858407" y="2756971"/>
            <a:ext cx="326524" cy="247631"/>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96" name="Прямая со стрелкой 66">
            <a:extLst>
              <a:ext uri="{FF2B5EF4-FFF2-40B4-BE49-F238E27FC236}">
                <a16:creationId xmlns:a16="http://schemas.microsoft.com/office/drawing/2014/main" id="{D3707985-A0F2-4650-8899-210D3ECA72FF}"/>
              </a:ext>
            </a:extLst>
          </p:cNvPr>
          <p:cNvCxnSpPr>
            <a:cxnSpLocks/>
            <a:stCxn id="21" idx="2"/>
            <a:endCxn id="31" idx="0"/>
          </p:cNvCxnSpPr>
          <p:nvPr/>
        </p:nvCxnSpPr>
        <p:spPr>
          <a:xfrm>
            <a:off x="2184931" y="2756971"/>
            <a:ext cx="281507" cy="247631"/>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97" name="Прямая со стрелкой 66">
            <a:extLst>
              <a:ext uri="{FF2B5EF4-FFF2-40B4-BE49-F238E27FC236}">
                <a16:creationId xmlns:a16="http://schemas.microsoft.com/office/drawing/2014/main" id="{2ABE7156-C1EA-4655-9A24-E41BF40EE754}"/>
              </a:ext>
            </a:extLst>
          </p:cNvPr>
          <p:cNvCxnSpPr>
            <a:cxnSpLocks/>
            <a:stCxn id="21" idx="2"/>
            <a:endCxn id="30" idx="0"/>
          </p:cNvCxnSpPr>
          <p:nvPr/>
        </p:nvCxnSpPr>
        <p:spPr>
          <a:xfrm flipH="1">
            <a:off x="2154317" y="2756971"/>
            <a:ext cx="30614" cy="247631"/>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98" name="Прямая со стрелкой 66">
            <a:extLst>
              <a:ext uri="{FF2B5EF4-FFF2-40B4-BE49-F238E27FC236}">
                <a16:creationId xmlns:a16="http://schemas.microsoft.com/office/drawing/2014/main" id="{5CD5EB2B-44B5-44C9-914D-4ECD650C1D9B}"/>
              </a:ext>
            </a:extLst>
          </p:cNvPr>
          <p:cNvCxnSpPr>
            <a:cxnSpLocks/>
            <a:stCxn id="27" idx="2"/>
            <a:endCxn id="42" idx="0"/>
          </p:cNvCxnSpPr>
          <p:nvPr/>
        </p:nvCxnSpPr>
        <p:spPr>
          <a:xfrm>
            <a:off x="690068" y="3292624"/>
            <a:ext cx="151293" cy="195127"/>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99" name="Прямая со стрелкой 66">
            <a:extLst>
              <a:ext uri="{FF2B5EF4-FFF2-40B4-BE49-F238E27FC236}">
                <a16:creationId xmlns:a16="http://schemas.microsoft.com/office/drawing/2014/main" id="{7DDC12B5-D68E-44FE-AB5B-951B929552EC}"/>
              </a:ext>
            </a:extLst>
          </p:cNvPr>
          <p:cNvCxnSpPr>
            <a:cxnSpLocks/>
            <a:stCxn id="27" idx="2"/>
            <a:endCxn id="41" idx="0"/>
          </p:cNvCxnSpPr>
          <p:nvPr/>
        </p:nvCxnSpPr>
        <p:spPr>
          <a:xfrm flipH="1">
            <a:off x="426480" y="3292624"/>
            <a:ext cx="263588" cy="195127"/>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00" name="Прямая со стрелкой 66">
            <a:extLst>
              <a:ext uri="{FF2B5EF4-FFF2-40B4-BE49-F238E27FC236}">
                <a16:creationId xmlns:a16="http://schemas.microsoft.com/office/drawing/2014/main" id="{ACDDAE04-ABBF-4819-9DAC-A4E15D856750}"/>
              </a:ext>
            </a:extLst>
          </p:cNvPr>
          <p:cNvCxnSpPr>
            <a:cxnSpLocks/>
            <a:stCxn id="28" idx="2"/>
            <a:endCxn id="43" idx="0"/>
          </p:cNvCxnSpPr>
          <p:nvPr/>
        </p:nvCxnSpPr>
        <p:spPr>
          <a:xfrm>
            <a:off x="1067689" y="3292624"/>
            <a:ext cx="188553" cy="195127"/>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01" name="Прямая со стрелкой 66">
            <a:extLst>
              <a:ext uri="{FF2B5EF4-FFF2-40B4-BE49-F238E27FC236}">
                <a16:creationId xmlns:a16="http://schemas.microsoft.com/office/drawing/2014/main" id="{E35AC4E9-4C61-4322-ADD2-4EF03E469089}"/>
              </a:ext>
            </a:extLst>
          </p:cNvPr>
          <p:cNvCxnSpPr>
            <a:cxnSpLocks/>
            <a:stCxn id="29" idx="2"/>
            <a:endCxn id="44" idx="0"/>
          </p:cNvCxnSpPr>
          <p:nvPr/>
        </p:nvCxnSpPr>
        <p:spPr>
          <a:xfrm flipH="1">
            <a:off x="1671123" y="3292624"/>
            <a:ext cx="187284" cy="195127"/>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02" name="Прямая со стрелкой 66">
            <a:extLst>
              <a:ext uri="{FF2B5EF4-FFF2-40B4-BE49-F238E27FC236}">
                <a16:creationId xmlns:a16="http://schemas.microsoft.com/office/drawing/2014/main" id="{6F5C02C8-C9A2-45A7-ADDE-A2B18CFD2037}"/>
              </a:ext>
            </a:extLst>
          </p:cNvPr>
          <p:cNvCxnSpPr>
            <a:cxnSpLocks/>
            <a:stCxn id="30" idx="2"/>
            <a:endCxn id="45" idx="0"/>
          </p:cNvCxnSpPr>
          <p:nvPr/>
        </p:nvCxnSpPr>
        <p:spPr>
          <a:xfrm flipH="1">
            <a:off x="2086004" y="3292624"/>
            <a:ext cx="68313" cy="195127"/>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03" name="Прямая со стрелкой 66">
            <a:extLst>
              <a:ext uri="{FF2B5EF4-FFF2-40B4-BE49-F238E27FC236}">
                <a16:creationId xmlns:a16="http://schemas.microsoft.com/office/drawing/2014/main" id="{7C2BE8AB-E3F3-4856-A93D-A1C9ADD88E93}"/>
              </a:ext>
            </a:extLst>
          </p:cNvPr>
          <p:cNvCxnSpPr>
            <a:cxnSpLocks/>
            <a:stCxn id="31" idx="2"/>
            <a:endCxn id="46" idx="0"/>
          </p:cNvCxnSpPr>
          <p:nvPr/>
        </p:nvCxnSpPr>
        <p:spPr>
          <a:xfrm>
            <a:off x="2466438" y="3292624"/>
            <a:ext cx="34447" cy="195127"/>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04" name="Прямая со стрелкой 66">
            <a:extLst>
              <a:ext uri="{FF2B5EF4-FFF2-40B4-BE49-F238E27FC236}">
                <a16:creationId xmlns:a16="http://schemas.microsoft.com/office/drawing/2014/main" id="{CA46B64C-9A57-46F7-B443-33D599B34CF3}"/>
              </a:ext>
            </a:extLst>
          </p:cNvPr>
          <p:cNvCxnSpPr>
            <a:cxnSpLocks/>
            <a:stCxn id="41" idx="2"/>
          </p:cNvCxnSpPr>
          <p:nvPr/>
        </p:nvCxnSpPr>
        <p:spPr>
          <a:xfrm flipH="1">
            <a:off x="282272" y="3703775"/>
            <a:ext cx="144208" cy="267145"/>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05" name="Прямая со стрелкой 66">
            <a:extLst>
              <a:ext uri="{FF2B5EF4-FFF2-40B4-BE49-F238E27FC236}">
                <a16:creationId xmlns:a16="http://schemas.microsoft.com/office/drawing/2014/main" id="{86F98DD4-A90A-4CC8-8377-774C7198C6E9}"/>
              </a:ext>
            </a:extLst>
          </p:cNvPr>
          <p:cNvCxnSpPr>
            <a:cxnSpLocks/>
            <a:stCxn id="42" idx="2"/>
            <a:endCxn id="84" idx="0"/>
          </p:cNvCxnSpPr>
          <p:nvPr/>
        </p:nvCxnSpPr>
        <p:spPr>
          <a:xfrm>
            <a:off x="841361" y="3703775"/>
            <a:ext cx="39677" cy="267145"/>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06" name="Прямая со стрелкой 66">
            <a:extLst>
              <a:ext uri="{FF2B5EF4-FFF2-40B4-BE49-F238E27FC236}">
                <a16:creationId xmlns:a16="http://schemas.microsoft.com/office/drawing/2014/main" id="{A3D1160C-CEBC-4C6F-B0CE-3F34F6A6FBE4}"/>
              </a:ext>
            </a:extLst>
          </p:cNvPr>
          <p:cNvCxnSpPr>
            <a:cxnSpLocks/>
            <a:stCxn id="43" idx="2"/>
            <a:endCxn id="61" idx="0"/>
          </p:cNvCxnSpPr>
          <p:nvPr/>
        </p:nvCxnSpPr>
        <p:spPr>
          <a:xfrm flipH="1">
            <a:off x="1180421" y="3703775"/>
            <a:ext cx="75821" cy="267145"/>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07" name="Прямая со стрелкой 66">
            <a:extLst>
              <a:ext uri="{FF2B5EF4-FFF2-40B4-BE49-F238E27FC236}">
                <a16:creationId xmlns:a16="http://schemas.microsoft.com/office/drawing/2014/main" id="{B4B9FB83-C05D-4D28-9C72-87E97A1CAA4E}"/>
              </a:ext>
            </a:extLst>
          </p:cNvPr>
          <p:cNvCxnSpPr>
            <a:cxnSpLocks/>
            <a:stCxn id="41" idx="2"/>
            <a:endCxn id="64" idx="0"/>
          </p:cNvCxnSpPr>
          <p:nvPr/>
        </p:nvCxnSpPr>
        <p:spPr>
          <a:xfrm>
            <a:off x="426480" y="3703775"/>
            <a:ext cx="155175" cy="267145"/>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08" name="Прямая со стрелкой 66">
            <a:extLst>
              <a:ext uri="{FF2B5EF4-FFF2-40B4-BE49-F238E27FC236}">
                <a16:creationId xmlns:a16="http://schemas.microsoft.com/office/drawing/2014/main" id="{D2C5C89F-2C2F-4250-9FDF-267D8B8046D8}"/>
              </a:ext>
            </a:extLst>
          </p:cNvPr>
          <p:cNvCxnSpPr>
            <a:cxnSpLocks/>
            <a:stCxn id="44" idx="2"/>
            <a:endCxn id="85" idx="0"/>
          </p:cNvCxnSpPr>
          <p:nvPr/>
        </p:nvCxnSpPr>
        <p:spPr>
          <a:xfrm>
            <a:off x="1671123" y="3703775"/>
            <a:ext cx="108064" cy="267145"/>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09" name="Прямая со стрелкой 66">
            <a:extLst>
              <a:ext uri="{FF2B5EF4-FFF2-40B4-BE49-F238E27FC236}">
                <a16:creationId xmlns:a16="http://schemas.microsoft.com/office/drawing/2014/main" id="{F797055F-DE1A-448B-B7FD-AE337CB7422B}"/>
              </a:ext>
            </a:extLst>
          </p:cNvPr>
          <p:cNvCxnSpPr>
            <a:cxnSpLocks/>
            <a:stCxn id="45" idx="2"/>
            <a:endCxn id="65" idx="0"/>
          </p:cNvCxnSpPr>
          <p:nvPr/>
        </p:nvCxnSpPr>
        <p:spPr>
          <a:xfrm flipH="1">
            <a:off x="2078570" y="3703775"/>
            <a:ext cx="7434" cy="267145"/>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10" name="Прямая со стрелкой 66">
            <a:extLst>
              <a:ext uri="{FF2B5EF4-FFF2-40B4-BE49-F238E27FC236}">
                <a16:creationId xmlns:a16="http://schemas.microsoft.com/office/drawing/2014/main" id="{05CDC658-97E4-4D2B-A836-9ED31F3B2DB7}"/>
              </a:ext>
            </a:extLst>
          </p:cNvPr>
          <p:cNvCxnSpPr>
            <a:cxnSpLocks/>
            <a:stCxn id="45" idx="2"/>
            <a:endCxn id="63" idx="0"/>
          </p:cNvCxnSpPr>
          <p:nvPr/>
        </p:nvCxnSpPr>
        <p:spPr>
          <a:xfrm>
            <a:off x="2086004" y="3703775"/>
            <a:ext cx="291949" cy="267145"/>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11" name="Прямая со стрелкой 66">
            <a:extLst>
              <a:ext uri="{FF2B5EF4-FFF2-40B4-BE49-F238E27FC236}">
                <a16:creationId xmlns:a16="http://schemas.microsoft.com/office/drawing/2014/main" id="{012FA60B-98D5-4748-88B7-0C047E01C456}"/>
              </a:ext>
            </a:extLst>
          </p:cNvPr>
          <p:cNvCxnSpPr>
            <a:cxnSpLocks/>
            <a:stCxn id="46" idx="2"/>
            <a:endCxn id="66" idx="0"/>
          </p:cNvCxnSpPr>
          <p:nvPr/>
        </p:nvCxnSpPr>
        <p:spPr>
          <a:xfrm>
            <a:off x="2500885" y="3703775"/>
            <a:ext cx="176451" cy="267145"/>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12" name="Прямая со стрелкой 66">
            <a:extLst>
              <a:ext uri="{FF2B5EF4-FFF2-40B4-BE49-F238E27FC236}">
                <a16:creationId xmlns:a16="http://schemas.microsoft.com/office/drawing/2014/main" id="{350DE4A9-351B-47A3-BEBB-753BF4C8898D}"/>
              </a:ext>
            </a:extLst>
          </p:cNvPr>
          <p:cNvCxnSpPr>
            <a:cxnSpLocks/>
            <a:stCxn id="43" idx="2"/>
            <a:endCxn id="62" idx="0"/>
          </p:cNvCxnSpPr>
          <p:nvPr/>
        </p:nvCxnSpPr>
        <p:spPr>
          <a:xfrm>
            <a:off x="1256242" y="3703775"/>
            <a:ext cx="223562" cy="267145"/>
          </a:xfrm>
          <a:prstGeom prst="straightConnector1">
            <a:avLst/>
          </a:prstGeom>
          <a:ln w="15875" cap="flat" cmpd="sng">
            <a:solidFill>
              <a:schemeClr val="accent1">
                <a:lumMod val="40000"/>
                <a:lumOff val="60000"/>
              </a:schemeClr>
            </a:solidFill>
            <a:prstDash val="solid"/>
            <a:headEnd type="none" w="med" len="med"/>
            <a:tailEnd type="none" w="lg" len="med"/>
          </a:ln>
        </p:spPr>
      </p:cxnSp>
      <p:cxnSp>
        <p:nvCxnSpPr>
          <p:cNvPr id="113" name="Прямая со стрелкой 66">
            <a:extLst>
              <a:ext uri="{FF2B5EF4-FFF2-40B4-BE49-F238E27FC236}">
                <a16:creationId xmlns:a16="http://schemas.microsoft.com/office/drawing/2014/main" id="{FE675BA1-88BD-4909-A4F0-B296EBB336D8}"/>
              </a:ext>
            </a:extLst>
          </p:cNvPr>
          <p:cNvCxnSpPr>
            <a:cxnSpLocks/>
            <a:stCxn id="18" idx="2"/>
            <a:endCxn id="25" idx="0"/>
          </p:cNvCxnSpPr>
          <p:nvPr/>
        </p:nvCxnSpPr>
        <p:spPr>
          <a:xfrm>
            <a:off x="4697602" y="2326627"/>
            <a:ext cx="1181953" cy="142322"/>
          </a:xfrm>
          <a:prstGeom prst="straightConnector1">
            <a:avLst/>
          </a:prstGeom>
          <a:ln w="0" cap="flat" cmpd="sng">
            <a:solidFill>
              <a:schemeClr val="accent1"/>
            </a:solidFill>
            <a:prstDash val="solid"/>
            <a:headEnd type="none" w="med" len="med"/>
            <a:tailEnd type="none" w="lg" len="med"/>
          </a:ln>
        </p:spPr>
      </p:cxnSp>
      <p:cxnSp>
        <p:nvCxnSpPr>
          <p:cNvPr id="114" name="Прямая со стрелкой 66">
            <a:extLst>
              <a:ext uri="{FF2B5EF4-FFF2-40B4-BE49-F238E27FC236}">
                <a16:creationId xmlns:a16="http://schemas.microsoft.com/office/drawing/2014/main" id="{71970517-3652-4984-9350-3E59021C017B}"/>
              </a:ext>
            </a:extLst>
          </p:cNvPr>
          <p:cNvCxnSpPr>
            <a:cxnSpLocks/>
            <a:stCxn id="18" idx="2"/>
            <a:endCxn id="24" idx="0"/>
          </p:cNvCxnSpPr>
          <p:nvPr/>
        </p:nvCxnSpPr>
        <p:spPr>
          <a:xfrm flipH="1">
            <a:off x="3474567" y="2326627"/>
            <a:ext cx="1223035" cy="173909"/>
          </a:xfrm>
          <a:prstGeom prst="straightConnector1">
            <a:avLst/>
          </a:prstGeom>
          <a:ln w="0" cap="flat" cmpd="sng">
            <a:solidFill>
              <a:schemeClr val="accent1"/>
            </a:solidFill>
            <a:prstDash val="solid"/>
            <a:headEnd type="none" w="med" len="med"/>
            <a:tailEnd type="none" w="lg" len="med"/>
          </a:ln>
        </p:spPr>
      </p:cxnSp>
      <p:cxnSp>
        <p:nvCxnSpPr>
          <p:cNvPr id="115" name="Прямая со стрелкой 66">
            <a:extLst>
              <a:ext uri="{FF2B5EF4-FFF2-40B4-BE49-F238E27FC236}">
                <a16:creationId xmlns:a16="http://schemas.microsoft.com/office/drawing/2014/main" id="{864FC945-9C07-4E92-9CED-07C4B6A154F3}"/>
              </a:ext>
            </a:extLst>
          </p:cNvPr>
          <p:cNvCxnSpPr>
            <a:cxnSpLocks/>
            <a:stCxn id="18" idx="2"/>
            <a:endCxn id="26" idx="0"/>
          </p:cNvCxnSpPr>
          <p:nvPr/>
        </p:nvCxnSpPr>
        <p:spPr>
          <a:xfrm>
            <a:off x="4697602" y="2326627"/>
            <a:ext cx="22212" cy="142322"/>
          </a:xfrm>
          <a:prstGeom prst="straightConnector1">
            <a:avLst/>
          </a:prstGeom>
          <a:ln w="0" cap="flat" cmpd="sng">
            <a:solidFill>
              <a:schemeClr val="accent1"/>
            </a:solidFill>
            <a:prstDash val="solid"/>
            <a:headEnd type="none" w="med" len="med"/>
            <a:tailEnd type="none" w="lg" len="med"/>
          </a:ln>
        </p:spPr>
      </p:cxnSp>
      <p:cxnSp>
        <p:nvCxnSpPr>
          <p:cNvPr id="116" name="Прямая со стрелкой 66">
            <a:extLst>
              <a:ext uri="{FF2B5EF4-FFF2-40B4-BE49-F238E27FC236}">
                <a16:creationId xmlns:a16="http://schemas.microsoft.com/office/drawing/2014/main" id="{89E3A160-AA65-4521-89D6-2158D628FE0D}"/>
              </a:ext>
            </a:extLst>
          </p:cNvPr>
          <p:cNvCxnSpPr>
            <a:cxnSpLocks/>
            <a:stCxn id="25" idx="2"/>
            <a:endCxn id="40" idx="0"/>
          </p:cNvCxnSpPr>
          <p:nvPr/>
        </p:nvCxnSpPr>
        <p:spPr>
          <a:xfrm>
            <a:off x="5879555" y="2756971"/>
            <a:ext cx="41384" cy="247631"/>
          </a:xfrm>
          <a:prstGeom prst="straightConnector1">
            <a:avLst/>
          </a:prstGeom>
          <a:ln w="0" cap="flat" cmpd="sng">
            <a:solidFill>
              <a:schemeClr val="accent1"/>
            </a:solidFill>
            <a:prstDash val="solid"/>
            <a:headEnd type="none" w="med" len="med"/>
            <a:tailEnd type="none" w="lg" len="med"/>
          </a:ln>
        </p:spPr>
      </p:cxnSp>
      <p:cxnSp>
        <p:nvCxnSpPr>
          <p:cNvPr id="117" name="Прямая со стрелкой 66">
            <a:extLst>
              <a:ext uri="{FF2B5EF4-FFF2-40B4-BE49-F238E27FC236}">
                <a16:creationId xmlns:a16="http://schemas.microsoft.com/office/drawing/2014/main" id="{FA863A44-0CD3-4420-81A9-B66F17721B8E}"/>
              </a:ext>
            </a:extLst>
          </p:cNvPr>
          <p:cNvCxnSpPr>
            <a:cxnSpLocks/>
            <a:stCxn id="26" idx="2"/>
            <a:endCxn id="39" idx="0"/>
          </p:cNvCxnSpPr>
          <p:nvPr/>
        </p:nvCxnSpPr>
        <p:spPr>
          <a:xfrm>
            <a:off x="4719814" y="2756971"/>
            <a:ext cx="194896" cy="247631"/>
          </a:xfrm>
          <a:prstGeom prst="straightConnector1">
            <a:avLst/>
          </a:prstGeom>
          <a:ln w="0" cap="flat" cmpd="sng">
            <a:solidFill>
              <a:schemeClr val="accent1"/>
            </a:solidFill>
            <a:prstDash val="solid"/>
            <a:headEnd type="none" w="med" len="med"/>
            <a:tailEnd type="none" w="lg" len="med"/>
          </a:ln>
        </p:spPr>
      </p:cxnSp>
      <p:cxnSp>
        <p:nvCxnSpPr>
          <p:cNvPr id="118" name="Прямая со стрелкой 66">
            <a:extLst>
              <a:ext uri="{FF2B5EF4-FFF2-40B4-BE49-F238E27FC236}">
                <a16:creationId xmlns:a16="http://schemas.microsoft.com/office/drawing/2014/main" id="{8246A5F3-D785-4424-A981-7D8A730CFD59}"/>
              </a:ext>
            </a:extLst>
          </p:cNvPr>
          <p:cNvCxnSpPr>
            <a:cxnSpLocks/>
            <a:stCxn id="24" idx="2"/>
            <a:endCxn id="37" idx="0"/>
          </p:cNvCxnSpPr>
          <p:nvPr/>
        </p:nvCxnSpPr>
        <p:spPr>
          <a:xfrm>
            <a:off x="3474567" y="2788558"/>
            <a:ext cx="185410" cy="216044"/>
          </a:xfrm>
          <a:prstGeom prst="straightConnector1">
            <a:avLst/>
          </a:prstGeom>
          <a:ln w="0" cap="flat" cmpd="sng">
            <a:solidFill>
              <a:schemeClr val="accent1"/>
            </a:solidFill>
            <a:prstDash val="solid"/>
            <a:headEnd type="none" w="med" len="med"/>
            <a:tailEnd type="none" w="lg" len="med"/>
          </a:ln>
        </p:spPr>
      </p:cxnSp>
      <p:cxnSp>
        <p:nvCxnSpPr>
          <p:cNvPr id="119" name="Прямая со стрелкой 66">
            <a:extLst>
              <a:ext uri="{FF2B5EF4-FFF2-40B4-BE49-F238E27FC236}">
                <a16:creationId xmlns:a16="http://schemas.microsoft.com/office/drawing/2014/main" id="{F4862F3C-415B-41FC-83C9-B9BE5B657EAE}"/>
              </a:ext>
            </a:extLst>
          </p:cNvPr>
          <p:cNvCxnSpPr>
            <a:cxnSpLocks/>
            <a:stCxn id="26" idx="2"/>
            <a:endCxn id="38" idx="0"/>
          </p:cNvCxnSpPr>
          <p:nvPr/>
        </p:nvCxnSpPr>
        <p:spPr>
          <a:xfrm flipH="1">
            <a:off x="4537089" y="2756971"/>
            <a:ext cx="182725" cy="247631"/>
          </a:xfrm>
          <a:prstGeom prst="straightConnector1">
            <a:avLst/>
          </a:prstGeom>
          <a:ln w="0" cap="flat" cmpd="sng">
            <a:solidFill>
              <a:schemeClr val="accent1"/>
            </a:solidFill>
            <a:prstDash val="solid"/>
            <a:headEnd type="none" w="med" len="med"/>
            <a:tailEnd type="none" w="lg" len="med"/>
          </a:ln>
        </p:spPr>
      </p:cxnSp>
      <p:cxnSp>
        <p:nvCxnSpPr>
          <p:cNvPr id="120" name="Прямая со стрелкой 66">
            <a:extLst>
              <a:ext uri="{FF2B5EF4-FFF2-40B4-BE49-F238E27FC236}">
                <a16:creationId xmlns:a16="http://schemas.microsoft.com/office/drawing/2014/main" id="{113E3D53-C1D4-4CEB-9AC3-5764862497D7}"/>
              </a:ext>
            </a:extLst>
          </p:cNvPr>
          <p:cNvCxnSpPr>
            <a:cxnSpLocks/>
            <a:stCxn id="24" idx="2"/>
            <a:endCxn id="36" idx="0"/>
          </p:cNvCxnSpPr>
          <p:nvPr/>
        </p:nvCxnSpPr>
        <p:spPr>
          <a:xfrm flipH="1">
            <a:off x="3282356" y="2788558"/>
            <a:ext cx="192211" cy="216044"/>
          </a:xfrm>
          <a:prstGeom prst="straightConnector1">
            <a:avLst/>
          </a:prstGeom>
          <a:ln w="0" cap="flat" cmpd="sng">
            <a:solidFill>
              <a:schemeClr val="accent1"/>
            </a:solidFill>
            <a:prstDash val="solid"/>
            <a:headEnd type="none" w="med" len="med"/>
            <a:tailEnd type="none" w="lg" len="med"/>
          </a:ln>
        </p:spPr>
      </p:cxnSp>
      <p:sp>
        <p:nvSpPr>
          <p:cNvPr id="121" name="Прямоугольник: скругленные углы 120">
            <a:extLst>
              <a:ext uri="{FF2B5EF4-FFF2-40B4-BE49-F238E27FC236}">
                <a16:creationId xmlns:a16="http://schemas.microsoft.com/office/drawing/2014/main" id="{51C5AC3E-406A-46D9-82C3-2FE50E2E1BDE}"/>
              </a:ext>
            </a:extLst>
          </p:cNvPr>
          <p:cNvSpPr/>
          <p:nvPr/>
        </p:nvSpPr>
        <p:spPr bwMode="auto">
          <a:xfrm>
            <a:off x="5421927" y="3004602"/>
            <a:ext cx="239854" cy="28802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122" name="Прямоугольник: скругленные углы 121">
            <a:extLst>
              <a:ext uri="{FF2B5EF4-FFF2-40B4-BE49-F238E27FC236}">
                <a16:creationId xmlns:a16="http://schemas.microsoft.com/office/drawing/2014/main" id="{DCA8FA87-2267-4E57-83D9-95030BE83630}"/>
              </a:ext>
            </a:extLst>
          </p:cNvPr>
          <p:cNvSpPr/>
          <p:nvPr/>
        </p:nvSpPr>
        <p:spPr bwMode="auto">
          <a:xfrm>
            <a:off x="6165916" y="3004602"/>
            <a:ext cx="239854" cy="288022"/>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cxnSp>
        <p:nvCxnSpPr>
          <p:cNvPr id="123" name="Прямая со стрелкой 66">
            <a:extLst>
              <a:ext uri="{FF2B5EF4-FFF2-40B4-BE49-F238E27FC236}">
                <a16:creationId xmlns:a16="http://schemas.microsoft.com/office/drawing/2014/main" id="{B2963576-8ABC-46E2-9EDC-C8952B734D55}"/>
              </a:ext>
            </a:extLst>
          </p:cNvPr>
          <p:cNvCxnSpPr>
            <a:cxnSpLocks/>
            <a:stCxn id="25" idx="2"/>
            <a:endCxn id="121" idx="0"/>
          </p:cNvCxnSpPr>
          <p:nvPr/>
        </p:nvCxnSpPr>
        <p:spPr>
          <a:xfrm flipH="1">
            <a:off x="5541854" y="2756971"/>
            <a:ext cx="337701" cy="247631"/>
          </a:xfrm>
          <a:prstGeom prst="straightConnector1">
            <a:avLst/>
          </a:prstGeom>
          <a:ln w="0" cap="flat" cmpd="sng">
            <a:solidFill>
              <a:schemeClr val="accent1"/>
            </a:solidFill>
            <a:prstDash val="solid"/>
            <a:headEnd type="none" w="med" len="med"/>
            <a:tailEnd type="none" w="lg" len="med"/>
          </a:ln>
        </p:spPr>
      </p:cxnSp>
      <p:cxnSp>
        <p:nvCxnSpPr>
          <p:cNvPr id="124" name="Прямая со стрелкой 66">
            <a:extLst>
              <a:ext uri="{FF2B5EF4-FFF2-40B4-BE49-F238E27FC236}">
                <a16:creationId xmlns:a16="http://schemas.microsoft.com/office/drawing/2014/main" id="{302E75BB-A8E8-4F1D-94C8-CAD7B6D0A405}"/>
              </a:ext>
            </a:extLst>
          </p:cNvPr>
          <p:cNvCxnSpPr>
            <a:cxnSpLocks/>
            <a:stCxn id="25" idx="2"/>
            <a:endCxn id="122" idx="0"/>
          </p:cNvCxnSpPr>
          <p:nvPr/>
        </p:nvCxnSpPr>
        <p:spPr>
          <a:xfrm>
            <a:off x="5879555" y="2756971"/>
            <a:ext cx="406288" cy="247631"/>
          </a:xfrm>
          <a:prstGeom prst="straightConnector1">
            <a:avLst/>
          </a:prstGeom>
          <a:ln w="0" cap="flat" cmpd="sng">
            <a:solidFill>
              <a:schemeClr val="accent1"/>
            </a:solidFill>
            <a:prstDash val="solid"/>
            <a:headEnd type="none" w="med" len="med"/>
            <a:tailEnd type="none" w="lg" len="med"/>
          </a:ln>
        </p:spPr>
      </p:cxnSp>
      <p:cxnSp>
        <p:nvCxnSpPr>
          <p:cNvPr id="125" name="Прямая со стрелкой 66">
            <a:extLst>
              <a:ext uri="{FF2B5EF4-FFF2-40B4-BE49-F238E27FC236}">
                <a16:creationId xmlns:a16="http://schemas.microsoft.com/office/drawing/2014/main" id="{AC133D1F-0283-4D48-AD21-65A9D6C39D83}"/>
              </a:ext>
            </a:extLst>
          </p:cNvPr>
          <p:cNvCxnSpPr>
            <a:cxnSpLocks/>
            <a:stCxn id="19" idx="2"/>
            <a:endCxn id="23" idx="0"/>
          </p:cNvCxnSpPr>
          <p:nvPr/>
        </p:nvCxnSpPr>
        <p:spPr>
          <a:xfrm>
            <a:off x="7902889" y="2326776"/>
            <a:ext cx="571281" cy="142173"/>
          </a:xfrm>
          <a:prstGeom prst="straightConnector1">
            <a:avLst/>
          </a:prstGeom>
          <a:ln w="0" cap="flat" cmpd="sng">
            <a:solidFill>
              <a:schemeClr val="accent1"/>
            </a:solidFill>
            <a:prstDash val="solid"/>
            <a:headEnd type="none" w="med" len="med"/>
            <a:tailEnd type="none" w="lg" len="med"/>
          </a:ln>
        </p:spPr>
      </p:cxnSp>
      <p:cxnSp>
        <p:nvCxnSpPr>
          <p:cNvPr id="126" name="Прямая со стрелкой 66">
            <a:extLst>
              <a:ext uri="{FF2B5EF4-FFF2-40B4-BE49-F238E27FC236}">
                <a16:creationId xmlns:a16="http://schemas.microsoft.com/office/drawing/2014/main" id="{FC327622-7030-470A-B917-436EA2B0D469}"/>
              </a:ext>
            </a:extLst>
          </p:cNvPr>
          <p:cNvCxnSpPr>
            <a:cxnSpLocks/>
            <a:stCxn id="19" idx="2"/>
            <a:endCxn id="22" idx="0"/>
          </p:cNvCxnSpPr>
          <p:nvPr/>
        </p:nvCxnSpPr>
        <p:spPr>
          <a:xfrm flipH="1">
            <a:off x="7176862" y="2326776"/>
            <a:ext cx="726027" cy="142173"/>
          </a:xfrm>
          <a:prstGeom prst="straightConnector1">
            <a:avLst/>
          </a:prstGeom>
          <a:ln w="0" cap="flat" cmpd="sng">
            <a:solidFill>
              <a:schemeClr val="accent1"/>
            </a:solidFill>
            <a:prstDash val="solid"/>
            <a:headEnd type="none" w="med" len="med"/>
            <a:tailEnd type="none" w="lg" len="med"/>
          </a:ln>
        </p:spPr>
      </p:cxnSp>
      <p:cxnSp>
        <p:nvCxnSpPr>
          <p:cNvPr id="127" name="Прямая со стрелкой 66">
            <a:extLst>
              <a:ext uri="{FF2B5EF4-FFF2-40B4-BE49-F238E27FC236}">
                <a16:creationId xmlns:a16="http://schemas.microsoft.com/office/drawing/2014/main" id="{80954F1D-926B-483C-8CAA-A739B0B1B871}"/>
              </a:ext>
            </a:extLst>
          </p:cNvPr>
          <p:cNvCxnSpPr>
            <a:cxnSpLocks/>
            <a:stCxn id="22" idx="2"/>
            <a:endCxn id="32" idx="0"/>
          </p:cNvCxnSpPr>
          <p:nvPr/>
        </p:nvCxnSpPr>
        <p:spPr>
          <a:xfrm flipH="1">
            <a:off x="6904782" y="2756971"/>
            <a:ext cx="272080" cy="247631"/>
          </a:xfrm>
          <a:prstGeom prst="straightConnector1">
            <a:avLst/>
          </a:prstGeom>
          <a:ln w="0" cap="flat" cmpd="sng">
            <a:solidFill>
              <a:schemeClr val="accent1"/>
            </a:solidFill>
            <a:prstDash val="solid"/>
            <a:headEnd type="none" w="med" len="med"/>
            <a:tailEnd type="none" w="lg" len="med"/>
          </a:ln>
        </p:spPr>
      </p:cxnSp>
      <p:cxnSp>
        <p:nvCxnSpPr>
          <p:cNvPr id="128" name="Прямая со стрелкой 66">
            <a:extLst>
              <a:ext uri="{FF2B5EF4-FFF2-40B4-BE49-F238E27FC236}">
                <a16:creationId xmlns:a16="http://schemas.microsoft.com/office/drawing/2014/main" id="{42CCB953-CD3F-4BA1-9519-63927DF7479D}"/>
              </a:ext>
            </a:extLst>
          </p:cNvPr>
          <p:cNvCxnSpPr>
            <a:cxnSpLocks/>
            <a:stCxn id="22" idx="2"/>
            <a:endCxn id="33" idx="0"/>
          </p:cNvCxnSpPr>
          <p:nvPr/>
        </p:nvCxnSpPr>
        <p:spPr>
          <a:xfrm>
            <a:off x="7176862" y="2756971"/>
            <a:ext cx="23830" cy="247631"/>
          </a:xfrm>
          <a:prstGeom prst="straightConnector1">
            <a:avLst/>
          </a:prstGeom>
          <a:ln w="0" cap="flat" cmpd="sng">
            <a:solidFill>
              <a:schemeClr val="accent1"/>
            </a:solidFill>
            <a:prstDash val="solid"/>
            <a:headEnd type="none" w="med" len="med"/>
            <a:tailEnd type="none" w="lg" len="med"/>
          </a:ln>
        </p:spPr>
      </p:cxnSp>
      <p:cxnSp>
        <p:nvCxnSpPr>
          <p:cNvPr id="129" name="Прямая со стрелкой 66">
            <a:extLst>
              <a:ext uri="{FF2B5EF4-FFF2-40B4-BE49-F238E27FC236}">
                <a16:creationId xmlns:a16="http://schemas.microsoft.com/office/drawing/2014/main" id="{0BB32BE8-AF84-4AA9-BD77-B6FFC0600932}"/>
              </a:ext>
            </a:extLst>
          </p:cNvPr>
          <p:cNvCxnSpPr>
            <a:cxnSpLocks/>
            <a:stCxn id="22" idx="2"/>
            <a:endCxn id="34" idx="0"/>
          </p:cNvCxnSpPr>
          <p:nvPr/>
        </p:nvCxnSpPr>
        <p:spPr>
          <a:xfrm>
            <a:off x="7176862" y="2756971"/>
            <a:ext cx="335951" cy="247631"/>
          </a:xfrm>
          <a:prstGeom prst="straightConnector1">
            <a:avLst/>
          </a:prstGeom>
          <a:ln w="0" cap="flat" cmpd="sng">
            <a:solidFill>
              <a:schemeClr val="accent1"/>
            </a:solidFill>
            <a:prstDash val="solid"/>
            <a:headEnd type="none" w="med" len="med"/>
            <a:tailEnd type="none" w="lg" len="med"/>
          </a:ln>
        </p:spPr>
      </p:cxnSp>
      <p:cxnSp>
        <p:nvCxnSpPr>
          <p:cNvPr id="130" name="Прямая со стрелкой 66">
            <a:extLst>
              <a:ext uri="{FF2B5EF4-FFF2-40B4-BE49-F238E27FC236}">
                <a16:creationId xmlns:a16="http://schemas.microsoft.com/office/drawing/2014/main" id="{9BAB4EBC-F63D-45CB-8F1C-D2B2DEF01BD4}"/>
              </a:ext>
            </a:extLst>
          </p:cNvPr>
          <p:cNvCxnSpPr>
            <a:cxnSpLocks/>
            <a:stCxn id="23" idx="2"/>
            <a:endCxn id="35" idx="0"/>
          </p:cNvCxnSpPr>
          <p:nvPr/>
        </p:nvCxnSpPr>
        <p:spPr>
          <a:xfrm flipH="1">
            <a:off x="8322916" y="2756971"/>
            <a:ext cx="151254" cy="247631"/>
          </a:xfrm>
          <a:prstGeom prst="straightConnector1">
            <a:avLst/>
          </a:prstGeom>
          <a:ln w="0" cap="flat" cmpd="sng">
            <a:solidFill>
              <a:schemeClr val="accent1"/>
            </a:solidFill>
            <a:prstDash val="solid"/>
            <a:headEnd type="none" w="med" len="med"/>
            <a:tailEnd type="none" w="lg" len="med"/>
          </a:ln>
        </p:spPr>
      </p:cxnSp>
      <p:cxnSp>
        <p:nvCxnSpPr>
          <p:cNvPr id="131" name="Прямая со стрелкой 66">
            <a:extLst>
              <a:ext uri="{FF2B5EF4-FFF2-40B4-BE49-F238E27FC236}">
                <a16:creationId xmlns:a16="http://schemas.microsoft.com/office/drawing/2014/main" id="{E3809FD5-3791-417C-864E-136EF9D3F7D9}"/>
              </a:ext>
            </a:extLst>
          </p:cNvPr>
          <p:cNvCxnSpPr>
            <a:cxnSpLocks/>
            <a:stCxn id="23" idx="2"/>
            <a:endCxn id="90" idx="0"/>
          </p:cNvCxnSpPr>
          <p:nvPr/>
        </p:nvCxnSpPr>
        <p:spPr>
          <a:xfrm>
            <a:off x="8474170" y="2756971"/>
            <a:ext cx="208786" cy="247631"/>
          </a:xfrm>
          <a:prstGeom prst="straightConnector1">
            <a:avLst/>
          </a:prstGeom>
          <a:ln w="0" cap="flat" cmpd="sng">
            <a:solidFill>
              <a:schemeClr val="accent1"/>
            </a:solidFill>
            <a:prstDash val="solid"/>
            <a:headEnd type="none" w="med" len="med"/>
            <a:tailEnd type="none" w="lg" len="med"/>
          </a:ln>
        </p:spPr>
      </p:cxnSp>
      <p:cxnSp>
        <p:nvCxnSpPr>
          <p:cNvPr id="132" name="Прямая со стрелкой 66">
            <a:extLst>
              <a:ext uri="{FF2B5EF4-FFF2-40B4-BE49-F238E27FC236}">
                <a16:creationId xmlns:a16="http://schemas.microsoft.com/office/drawing/2014/main" id="{F22E8C66-D623-4A55-A4FF-7E07453A4B4D}"/>
              </a:ext>
            </a:extLst>
          </p:cNvPr>
          <p:cNvCxnSpPr>
            <a:cxnSpLocks/>
            <a:stCxn id="37" idx="2"/>
            <a:endCxn id="55" idx="0"/>
          </p:cNvCxnSpPr>
          <p:nvPr/>
        </p:nvCxnSpPr>
        <p:spPr>
          <a:xfrm>
            <a:off x="3659977" y="3292624"/>
            <a:ext cx="85551" cy="195127"/>
          </a:xfrm>
          <a:prstGeom prst="straightConnector1">
            <a:avLst/>
          </a:prstGeom>
          <a:ln w="0" cap="flat" cmpd="sng">
            <a:solidFill>
              <a:schemeClr val="accent1"/>
            </a:solidFill>
            <a:prstDash val="solid"/>
            <a:headEnd type="none" w="med" len="med"/>
            <a:tailEnd type="none" w="lg" len="med"/>
          </a:ln>
        </p:spPr>
      </p:cxnSp>
      <p:cxnSp>
        <p:nvCxnSpPr>
          <p:cNvPr id="133" name="Прямая со стрелкой 66">
            <a:extLst>
              <a:ext uri="{FF2B5EF4-FFF2-40B4-BE49-F238E27FC236}">
                <a16:creationId xmlns:a16="http://schemas.microsoft.com/office/drawing/2014/main" id="{58B83F3E-E9C1-40C0-B285-392E4719D760}"/>
              </a:ext>
            </a:extLst>
          </p:cNvPr>
          <p:cNvCxnSpPr>
            <a:cxnSpLocks/>
            <a:stCxn id="37" idx="2"/>
            <a:endCxn id="48" idx="0"/>
          </p:cNvCxnSpPr>
          <p:nvPr/>
        </p:nvCxnSpPr>
        <p:spPr>
          <a:xfrm flipH="1">
            <a:off x="3330647" y="3292624"/>
            <a:ext cx="329330" cy="195127"/>
          </a:xfrm>
          <a:prstGeom prst="straightConnector1">
            <a:avLst/>
          </a:prstGeom>
          <a:ln w="0" cap="flat" cmpd="sng">
            <a:solidFill>
              <a:schemeClr val="accent1"/>
            </a:solidFill>
            <a:prstDash val="solid"/>
            <a:headEnd type="none" w="med" len="med"/>
            <a:tailEnd type="none" w="lg" len="med"/>
          </a:ln>
        </p:spPr>
      </p:cxnSp>
      <p:cxnSp>
        <p:nvCxnSpPr>
          <p:cNvPr id="134" name="Прямая со стрелкой 66">
            <a:extLst>
              <a:ext uri="{FF2B5EF4-FFF2-40B4-BE49-F238E27FC236}">
                <a16:creationId xmlns:a16="http://schemas.microsoft.com/office/drawing/2014/main" id="{FB2A0ABF-8EA3-4359-A474-0FC7347B2329}"/>
              </a:ext>
            </a:extLst>
          </p:cNvPr>
          <p:cNvCxnSpPr>
            <a:cxnSpLocks/>
            <a:stCxn id="36" idx="2"/>
            <a:endCxn id="47" idx="0"/>
          </p:cNvCxnSpPr>
          <p:nvPr/>
        </p:nvCxnSpPr>
        <p:spPr>
          <a:xfrm flipH="1">
            <a:off x="2915766" y="3292624"/>
            <a:ext cx="366590" cy="195127"/>
          </a:xfrm>
          <a:prstGeom prst="straightConnector1">
            <a:avLst/>
          </a:prstGeom>
          <a:ln w="0" cap="flat" cmpd="sng">
            <a:solidFill>
              <a:schemeClr val="accent1"/>
            </a:solidFill>
            <a:prstDash val="solid"/>
            <a:headEnd type="none" w="med" len="med"/>
            <a:tailEnd type="none" w="lg" len="med"/>
          </a:ln>
        </p:spPr>
      </p:cxnSp>
      <p:cxnSp>
        <p:nvCxnSpPr>
          <p:cNvPr id="135" name="Прямая со стрелкой 66">
            <a:extLst>
              <a:ext uri="{FF2B5EF4-FFF2-40B4-BE49-F238E27FC236}">
                <a16:creationId xmlns:a16="http://schemas.microsoft.com/office/drawing/2014/main" id="{D5259BEF-8045-4609-BC1B-395E1CC91765}"/>
              </a:ext>
            </a:extLst>
          </p:cNvPr>
          <p:cNvCxnSpPr>
            <a:cxnSpLocks/>
            <a:stCxn id="38" idx="2"/>
            <a:endCxn id="56" idx="0"/>
          </p:cNvCxnSpPr>
          <p:nvPr/>
        </p:nvCxnSpPr>
        <p:spPr>
          <a:xfrm flipH="1">
            <a:off x="4160409" y="3292624"/>
            <a:ext cx="376680" cy="195127"/>
          </a:xfrm>
          <a:prstGeom prst="straightConnector1">
            <a:avLst/>
          </a:prstGeom>
          <a:ln w="0" cap="flat" cmpd="sng">
            <a:solidFill>
              <a:schemeClr val="accent1"/>
            </a:solidFill>
            <a:prstDash val="solid"/>
            <a:headEnd type="none" w="med" len="med"/>
            <a:tailEnd type="none" w="lg" len="med"/>
          </a:ln>
        </p:spPr>
      </p:cxnSp>
      <p:cxnSp>
        <p:nvCxnSpPr>
          <p:cNvPr id="136" name="Прямая со стрелкой 66">
            <a:extLst>
              <a:ext uri="{FF2B5EF4-FFF2-40B4-BE49-F238E27FC236}">
                <a16:creationId xmlns:a16="http://schemas.microsoft.com/office/drawing/2014/main" id="{8739333C-4E87-4B28-A9B4-23DD42549D43}"/>
              </a:ext>
            </a:extLst>
          </p:cNvPr>
          <p:cNvCxnSpPr>
            <a:cxnSpLocks/>
            <a:stCxn id="39" idx="2"/>
            <a:endCxn id="57" idx="0"/>
          </p:cNvCxnSpPr>
          <p:nvPr/>
        </p:nvCxnSpPr>
        <p:spPr>
          <a:xfrm flipH="1">
            <a:off x="4575290" y="3292624"/>
            <a:ext cx="339420" cy="195127"/>
          </a:xfrm>
          <a:prstGeom prst="straightConnector1">
            <a:avLst/>
          </a:prstGeom>
          <a:ln w="0" cap="flat" cmpd="sng">
            <a:solidFill>
              <a:schemeClr val="accent1"/>
            </a:solidFill>
            <a:prstDash val="solid"/>
            <a:headEnd type="none" w="med" len="med"/>
            <a:tailEnd type="none" w="lg" len="med"/>
          </a:ln>
        </p:spPr>
      </p:cxnSp>
      <p:cxnSp>
        <p:nvCxnSpPr>
          <p:cNvPr id="137" name="Прямая со стрелкой 66">
            <a:extLst>
              <a:ext uri="{FF2B5EF4-FFF2-40B4-BE49-F238E27FC236}">
                <a16:creationId xmlns:a16="http://schemas.microsoft.com/office/drawing/2014/main" id="{EF8983A8-1217-4A4D-87B5-8C019525FD3A}"/>
              </a:ext>
            </a:extLst>
          </p:cNvPr>
          <p:cNvCxnSpPr>
            <a:cxnSpLocks/>
            <a:stCxn id="39" idx="2"/>
            <a:endCxn id="52" idx="0"/>
          </p:cNvCxnSpPr>
          <p:nvPr/>
        </p:nvCxnSpPr>
        <p:spPr>
          <a:xfrm>
            <a:off x="4914710" y="3292624"/>
            <a:ext cx="75461" cy="195127"/>
          </a:xfrm>
          <a:prstGeom prst="straightConnector1">
            <a:avLst/>
          </a:prstGeom>
          <a:ln w="0" cap="flat" cmpd="sng">
            <a:solidFill>
              <a:schemeClr val="accent1"/>
            </a:solidFill>
            <a:prstDash val="solid"/>
            <a:headEnd type="none" w="med" len="med"/>
            <a:tailEnd type="none" w="lg" len="med"/>
          </a:ln>
        </p:spPr>
      </p:cxnSp>
      <p:cxnSp>
        <p:nvCxnSpPr>
          <p:cNvPr id="138" name="Прямая со стрелкой 66">
            <a:extLst>
              <a:ext uri="{FF2B5EF4-FFF2-40B4-BE49-F238E27FC236}">
                <a16:creationId xmlns:a16="http://schemas.microsoft.com/office/drawing/2014/main" id="{E7393C77-64FC-473C-AA4E-189C6DB48379}"/>
              </a:ext>
            </a:extLst>
          </p:cNvPr>
          <p:cNvCxnSpPr>
            <a:cxnSpLocks/>
            <a:stCxn id="121" idx="2"/>
            <a:endCxn id="53" idx="0"/>
          </p:cNvCxnSpPr>
          <p:nvPr/>
        </p:nvCxnSpPr>
        <p:spPr>
          <a:xfrm flipH="1">
            <a:off x="5405052" y="3292624"/>
            <a:ext cx="136802" cy="195127"/>
          </a:xfrm>
          <a:prstGeom prst="straightConnector1">
            <a:avLst/>
          </a:prstGeom>
          <a:ln w="0" cap="flat" cmpd="sng">
            <a:solidFill>
              <a:schemeClr val="accent1"/>
            </a:solidFill>
            <a:prstDash val="solid"/>
            <a:headEnd type="none" w="med" len="med"/>
            <a:tailEnd type="none" w="lg" len="med"/>
          </a:ln>
        </p:spPr>
      </p:cxnSp>
      <p:cxnSp>
        <p:nvCxnSpPr>
          <p:cNvPr id="139" name="Прямая со стрелкой 66">
            <a:extLst>
              <a:ext uri="{FF2B5EF4-FFF2-40B4-BE49-F238E27FC236}">
                <a16:creationId xmlns:a16="http://schemas.microsoft.com/office/drawing/2014/main" id="{B459675E-E462-4A67-8B4C-D4FF8B515143}"/>
              </a:ext>
            </a:extLst>
          </p:cNvPr>
          <p:cNvCxnSpPr>
            <a:cxnSpLocks/>
            <a:stCxn id="40" idx="2"/>
            <a:endCxn id="54" idx="0"/>
          </p:cNvCxnSpPr>
          <p:nvPr/>
        </p:nvCxnSpPr>
        <p:spPr>
          <a:xfrm>
            <a:off x="5920939" y="3292624"/>
            <a:ext cx="313875" cy="195127"/>
          </a:xfrm>
          <a:prstGeom prst="straightConnector1">
            <a:avLst/>
          </a:prstGeom>
          <a:ln w="0" cap="flat" cmpd="sng">
            <a:solidFill>
              <a:schemeClr val="accent1"/>
            </a:solidFill>
            <a:prstDash val="solid"/>
            <a:headEnd type="none" w="med" len="med"/>
            <a:tailEnd type="none" w="lg" len="med"/>
          </a:ln>
        </p:spPr>
      </p:cxnSp>
      <p:sp>
        <p:nvSpPr>
          <p:cNvPr id="140" name="Прямоугольник: скругленные углы 139">
            <a:extLst>
              <a:ext uri="{FF2B5EF4-FFF2-40B4-BE49-F238E27FC236}">
                <a16:creationId xmlns:a16="http://schemas.microsoft.com/office/drawing/2014/main" id="{43A97F46-3AE6-457A-A111-5D3FFA9554DF}"/>
              </a:ext>
            </a:extLst>
          </p:cNvPr>
          <p:cNvSpPr/>
          <p:nvPr/>
        </p:nvSpPr>
        <p:spPr bwMode="auto">
          <a:xfrm>
            <a:off x="5747829" y="3487751"/>
            <a:ext cx="144208" cy="216024"/>
          </a:xfrm>
          <a:prstGeom prst="roundRect">
            <a:avLst>
              <a:gd name="adj" fmla="val 0"/>
            </a:avLst>
          </a:prstGeom>
          <a:solidFill>
            <a:schemeClr val="accent4">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cxnSp>
        <p:nvCxnSpPr>
          <p:cNvPr id="141" name="Прямая со стрелкой 66">
            <a:extLst>
              <a:ext uri="{FF2B5EF4-FFF2-40B4-BE49-F238E27FC236}">
                <a16:creationId xmlns:a16="http://schemas.microsoft.com/office/drawing/2014/main" id="{6C2C19B7-735B-4BC1-9A9A-B45A01DA0B00}"/>
              </a:ext>
            </a:extLst>
          </p:cNvPr>
          <p:cNvCxnSpPr>
            <a:cxnSpLocks/>
            <a:stCxn id="40" idx="2"/>
            <a:endCxn id="140" idx="0"/>
          </p:cNvCxnSpPr>
          <p:nvPr/>
        </p:nvCxnSpPr>
        <p:spPr>
          <a:xfrm flipH="1">
            <a:off x="5819933" y="3292624"/>
            <a:ext cx="101006" cy="195127"/>
          </a:xfrm>
          <a:prstGeom prst="straightConnector1">
            <a:avLst/>
          </a:prstGeom>
          <a:ln w="0" cap="flat" cmpd="sng">
            <a:solidFill>
              <a:schemeClr val="accent1"/>
            </a:solidFill>
            <a:prstDash val="solid"/>
            <a:headEnd type="none" w="med" len="med"/>
            <a:tailEnd type="none" w="lg" len="med"/>
          </a:ln>
        </p:spPr>
      </p:cxnSp>
      <p:cxnSp>
        <p:nvCxnSpPr>
          <p:cNvPr id="142" name="Прямая со стрелкой 66">
            <a:extLst>
              <a:ext uri="{FF2B5EF4-FFF2-40B4-BE49-F238E27FC236}">
                <a16:creationId xmlns:a16="http://schemas.microsoft.com/office/drawing/2014/main" id="{CE979084-58FF-4AD6-AD60-6784442DC34D}"/>
              </a:ext>
            </a:extLst>
          </p:cNvPr>
          <p:cNvCxnSpPr>
            <a:cxnSpLocks/>
            <a:stCxn id="32" idx="2"/>
            <a:endCxn id="60" idx="0"/>
          </p:cNvCxnSpPr>
          <p:nvPr/>
        </p:nvCxnSpPr>
        <p:spPr>
          <a:xfrm>
            <a:off x="6904782" y="3292624"/>
            <a:ext cx="159794" cy="195127"/>
          </a:xfrm>
          <a:prstGeom prst="straightConnector1">
            <a:avLst/>
          </a:prstGeom>
          <a:ln w="0" cap="flat" cmpd="sng">
            <a:solidFill>
              <a:schemeClr val="accent1"/>
            </a:solidFill>
            <a:prstDash val="solid"/>
            <a:headEnd type="none" w="med" len="med"/>
            <a:tailEnd type="none" w="lg" len="med"/>
          </a:ln>
        </p:spPr>
      </p:cxnSp>
      <p:cxnSp>
        <p:nvCxnSpPr>
          <p:cNvPr id="143" name="Прямая со стрелкой 66">
            <a:extLst>
              <a:ext uri="{FF2B5EF4-FFF2-40B4-BE49-F238E27FC236}">
                <a16:creationId xmlns:a16="http://schemas.microsoft.com/office/drawing/2014/main" id="{406FBA33-8CFC-403E-954E-53FD3C730B8D}"/>
              </a:ext>
            </a:extLst>
          </p:cNvPr>
          <p:cNvCxnSpPr>
            <a:cxnSpLocks/>
            <a:stCxn id="58" idx="2"/>
            <a:endCxn id="82" idx="0"/>
          </p:cNvCxnSpPr>
          <p:nvPr/>
        </p:nvCxnSpPr>
        <p:spPr>
          <a:xfrm flipH="1">
            <a:off x="7467464" y="3703775"/>
            <a:ext cx="11993" cy="267145"/>
          </a:xfrm>
          <a:prstGeom prst="straightConnector1">
            <a:avLst/>
          </a:prstGeom>
          <a:ln w="0" cap="flat" cmpd="sng">
            <a:solidFill>
              <a:schemeClr val="accent1"/>
            </a:solidFill>
            <a:prstDash val="solid"/>
            <a:headEnd type="none" w="med" len="med"/>
            <a:tailEnd type="none" w="lg" len="med"/>
          </a:ln>
        </p:spPr>
      </p:cxnSp>
      <p:cxnSp>
        <p:nvCxnSpPr>
          <p:cNvPr id="144" name="Прямая со стрелкой 66">
            <a:extLst>
              <a:ext uri="{FF2B5EF4-FFF2-40B4-BE49-F238E27FC236}">
                <a16:creationId xmlns:a16="http://schemas.microsoft.com/office/drawing/2014/main" id="{57E0310D-D044-4ADF-81F6-59209E848618}"/>
              </a:ext>
            </a:extLst>
          </p:cNvPr>
          <p:cNvCxnSpPr>
            <a:cxnSpLocks/>
            <a:stCxn id="33" idx="2"/>
            <a:endCxn id="58" idx="0"/>
          </p:cNvCxnSpPr>
          <p:nvPr/>
        </p:nvCxnSpPr>
        <p:spPr>
          <a:xfrm>
            <a:off x="7200692" y="3292624"/>
            <a:ext cx="278765" cy="195127"/>
          </a:xfrm>
          <a:prstGeom prst="straightConnector1">
            <a:avLst/>
          </a:prstGeom>
          <a:ln w="0" cap="flat" cmpd="sng">
            <a:solidFill>
              <a:schemeClr val="accent1"/>
            </a:solidFill>
            <a:prstDash val="solid"/>
            <a:headEnd type="none" w="med" len="med"/>
            <a:tailEnd type="none" w="lg" len="med"/>
          </a:ln>
        </p:spPr>
      </p:cxnSp>
      <p:cxnSp>
        <p:nvCxnSpPr>
          <p:cNvPr id="145" name="Прямая со стрелкой 66">
            <a:extLst>
              <a:ext uri="{FF2B5EF4-FFF2-40B4-BE49-F238E27FC236}">
                <a16:creationId xmlns:a16="http://schemas.microsoft.com/office/drawing/2014/main" id="{6F8D09A2-768C-4522-9107-3AD0366C9C70}"/>
              </a:ext>
            </a:extLst>
          </p:cNvPr>
          <p:cNvCxnSpPr>
            <a:cxnSpLocks/>
            <a:stCxn id="35" idx="2"/>
            <a:endCxn id="50" idx="0"/>
          </p:cNvCxnSpPr>
          <p:nvPr/>
        </p:nvCxnSpPr>
        <p:spPr>
          <a:xfrm flipH="1">
            <a:off x="8309219" y="3292624"/>
            <a:ext cx="13697" cy="195127"/>
          </a:xfrm>
          <a:prstGeom prst="straightConnector1">
            <a:avLst/>
          </a:prstGeom>
          <a:ln w="0" cap="flat" cmpd="sng">
            <a:solidFill>
              <a:schemeClr val="accent1"/>
            </a:solidFill>
            <a:prstDash val="solid"/>
            <a:headEnd type="none" w="med" len="med"/>
            <a:tailEnd type="none" w="lg" len="med"/>
          </a:ln>
        </p:spPr>
      </p:cxnSp>
      <p:cxnSp>
        <p:nvCxnSpPr>
          <p:cNvPr id="146" name="Прямая со стрелкой 66">
            <a:extLst>
              <a:ext uri="{FF2B5EF4-FFF2-40B4-BE49-F238E27FC236}">
                <a16:creationId xmlns:a16="http://schemas.microsoft.com/office/drawing/2014/main" id="{7B5ED266-7C2C-4703-9E6D-93F64B920489}"/>
              </a:ext>
            </a:extLst>
          </p:cNvPr>
          <p:cNvCxnSpPr>
            <a:cxnSpLocks/>
            <a:stCxn id="60" idx="2"/>
            <a:endCxn id="76" idx="0"/>
          </p:cNvCxnSpPr>
          <p:nvPr/>
        </p:nvCxnSpPr>
        <p:spPr>
          <a:xfrm flipH="1">
            <a:off x="6868698" y="3703775"/>
            <a:ext cx="195878" cy="267145"/>
          </a:xfrm>
          <a:prstGeom prst="straightConnector1">
            <a:avLst/>
          </a:prstGeom>
          <a:ln w="0" cap="flat" cmpd="sng">
            <a:solidFill>
              <a:schemeClr val="accent1"/>
            </a:solidFill>
            <a:prstDash val="solid"/>
            <a:headEnd type="none" w="med" len="med"/>
            <a:tailEnd type="none" w="lg" len="med"/>
          </a:ln>
        </p:spPr>
      </p:cxnSp>
      <p:cxnSp>
        <p:nvCxnSpPr>
          <p:cNvPr id="147" name="Прямая со стрелкой 66">
            <a:extLst>
              <a:ext uri="{FF2B5EF4-FFF2-40B4-BE49-F238E27FC236}">
                <a16:creationId xmlns:a16="http://schemas.microsoft.com/office/drawing/2014/main" id="{04458D0D-1A0E-40C3-B636-C82E3E59F962}"/>
              </a:ext>
            </a:extLst>
          </p:cNvPr>
          <p:cNvCxnSpPr>
            <a:cxnSpLocks/>
            <a:stCxn id="90" idx="2"/>
            <a:endCxn id="51" idx="0"/>
          </p:cNvCxnSpPr>
          <p:nvPr/>
        </p:nvCxnSpPr>
        <p:spPr>
          <a:xfrm>
            <a:off x="8682956" y="3292624"/>
            <a:ext cx="41139" cy="195127"/>
          </a:xfrm>
          <a:prstGeom prst="straightConnector1">
            <a:avLst/>
          </a:prstGeom>
          <a:ln w="0" cap="flat" cmpd="sng">
            <a:solidFill>
              <a:schemeClr val="accent1"/>
            </a:solidFill>
            <a:prstDash val="solid"/>
            <a:headEnd type="none" w="med" len="med"/>
            <a:tailEnd type="none" w="lg" len="med"/>
          </a:ln>
        </p:spPr>
      </p:cxnSp>
      <p:cxnSp>
        <p:nvCxnSpPr>
          <p:cNvPr id="148" name="Прямая со стрелкой 66">
            <a:extLst>
              <a:ext uri="{FF2B5EF4-FFF2-40B4-BE49-F238E27FC236}">
                <a16:creationId xmlns:a16="http://schemas.microsoft.com/office/drawing/2014/main" id="{02DC51EF-86B1-4C14-B7CB-97C1AF5ED3E0}"/>
              </a:ext>
            </a:extLst>
          </p:cNvPr>
          <p:cNvCxnSpPr>
            <a:cxnSpLocks/>
            <a:stCxn id="34" idx="2"/>
            <a:endCxn id="49" idx="0"/>
          </p:cNvCxnSpPr>
          <p:nvPr/>
        </p:nvCxnSpPr>
        <p:spPr>
          <a:xfrm>
            <a:off x="7512813" y="3292624"/>
            <a:ext cx="381525" cy="195127"/>
          </a:xfrm>
          <a:prstGeom prst="straightConnector1">
            <a:avLst/>
          </a:prstGeom>
          <a:ln w="0" cap="flat" cmpd="sng">
            <a:solidFill>
              <a:schemeClr val="accent1"/>
            </a:solidFill>
            <a:prstDash val="solid"/>
            <a:headEnd type="none" w="med" len="med"/>
            <a:tailEnd type="none" w="lg" len="med"/>
          </a:ln>
        </p:spPr>
      </p:cxnSp>
      <p:cxnSp>
        <p:nvCxnSpPr>
          <p:cNvPr id="149" name="Прямая со стрелкой 66">
            <a:extLst>
              <a:ext uri="{FF2B5EF4-FFF2-40B4-BE49-F238E27FC236}">
                <a16:creationId xmlns:a16="http://schemas.microsoft.com/office/drawing/2014/main" id="{2E371EB3-84D3-4975-BBA0-F1FB1394F4D6}"/>
              </a:ext>
            </a:extLst>
          </p:cNvPr>
          <p:cNvCxnSpPr>
            <a:cxnSpLocks/>
            <a:stCxn id="32" idx="2"/>
            <a:endCxn id="59" idx="0"/>
          </p:cNvCxnSpPr>
          <p:nvPr/>
        </p:nvCxnSpPr>
        <p:spPr>
          <a:xfrm flipH="1">
            <a:off x="6649695" y="3292624"/>
            <a:ext cx="255087" cy="195127"/>
          </a:xfrm>
          <a:prstGeom prst="straightConnector1">
            <a:avLst/>
          </a:prstGeom>
          <a:ln w="0" cap="flat" cmpd="sng">
            <a:solidFill>
              <a:schemeClr val="accent1"/>
            </a:solidFill>
            <a:prstDash val="solid"/>
            <a:headEnd type="none" w="med" len="med"/>
            <a:tailEnd type="none" w="lg" len="med"/>
          </a:ln>
        </p:spPr>
      </p:cxnSp>
      <p:cxnSp>
        <p:nvCxnSpPr>
          <p:cNvPr id="150" name="Прямая со стрелкой 66">
            <a:extLst>
              <a:ext uri="{FF2B5EF4-FFF2-40B4-BE49-F238E27FC236}">
                <a16:creationId xmlns:a16="http://schemas.microsoft.com/office/drawing/2014/main" id="{BD55F05D-78FC-4B0A-B6D5-40F98C86C183}"/>
              </a:ext>
            </a:extLst>
          </p:cNvPr>
          <p:cNvCxnSpPr>
            <a:cxnSpLocks/>
            <a:stCxn id="72" idx="0"/>
            <a:endCxn id="50" idx="2"/>
          </p:cNvCxnSpPr>
          <p:nvPr/>
        </p:nvCxnSpPr>
        <p:spPr>
          <a:xfrm flipH="1" flipV="1">
            <a:off x="8309219" y="3703775"/>
            <a:ext cx="56394" cy="267145"/>
          </a:xfrm>
          <a:prstGeom prst="straightConnector1">
            <a:avLst/>
          </a:prstGeom>
          <a:ln w="0" cap="flat" cmpd="sng">
            <a:solidFill>
              <a:schemeClr val="accent1"/>
            </a:solidFill>
            <a:prstDash val="solid"/>
            <a:headEnd type="none" w="med" len="med"/>
            <a:tailEnd type="none" w="lg" len="med"/>
          </a:ln>
        </p:spPr>
      </p:cxnSp>
      <p:cxnSp>
        <p:nvCxnSpPr>
          <p:cNvPr id="151" name="Прямая со стрелкой 66">
            <a:extLst>
              <a:ext uri="{FF2B5EF4-FFF2-40B4-BE49-F238E27FC236}">
                <a16:creationId xmlns:a16="http://schemas.microsoft.com/office/drawing/2014/main" id="{904A0422-38E3-4C95-83F0-C89F4D9B6FAE}"/>
              </a:ext>
            </a:extLst>
          </p:cNvPr>
          <p:cNvCxnSpPr>
            <a:cxnSpLocks/>
            <a:stCxn id="59" idx="2"/>
            <a:endCxn id="75" idx="0"/>
          </p:cNvCxnSpPr>
          <p:nvPr/>
        </p:nvCxnSpPr>
        <p:spPr>
          <a:xfrm flipH="1">
            <a:off x="6569315" y="3703775"/>
            <a:ext cx="80380" cy="267145"/>
          </a:xfrm>
          <a:prstGeom prst="straightConnector1">
            <a:avLst/>
          </a:prstGeom>
          <a:ln w="0" cap="flat" cmpd="sng">
            <a:solidFill>
              <a:schemeClr val="accent1"/>
            </a:solidFill>
            <a:prstDash val="solid"/>
            <a:headEnd type="none" w="med" len="med"/>
            <a:tailEnd type="none" w="lg" len="med"/>
          </a:ln>
        </p:spPr>
      </p:cxnSp>
      <p:cxnSp>
        <p:nvCxnSpPr>
          <p:cNvPr id="152" name="Прямая со стрелкой 66">
            <a:extLst>
              <a:ext uri="{FF2B5EF4-FFF2-40B4-BE49-F238E27FC236}">
                <a16:creationId xmlns:a16="http://schemas.microsoft.com/office/drawing/2014/main" id="{547E87F1-E6ED-40A3-AB31-1BC840B3C043}"/>
              </a:ext>
            </a:extLst>
          </p:cNvPr>
          <p:cNvCxnSpPr>
            <a:cxnSpLocks/>
            <a:stCxn id="54" idx="2"/>
            <a:endCxn id="80" idx="0"/>
          </p:cNvCxnSpPr>
          <p:nvPr/>
        </p:nvCxnSpPr>
        <p:spPr>
          <a:xfrm>
            <a:off x="6234814" y="3703775"/>
            <a:ext cx="35118" cy="267145"/>
          </a:xfrm>
          <a:prstGeom prst="straightConnector1">
            <a:avLst/>
          </a:prstGeom>
          <a:ln w="0" cap="flat" cmpd="sng">
            <a:solidFill>
              <a:schemeClr val="accent1"/>
            </a:solidFill>
            <a:prstDash val="solid"/>
            <a:headEnd type="none" w="med" len="med"/>
            <a:tailEnd type="none" w="lg" len="med"/>
          </a:ln>
        </p:spPr>
      </p:cxnSp>
      <p:cxnSp>
        <p:nvCxnSpPr>
          <p:cNvPr id="153" name="Прямая со стрелкой 66">
            <a:extLst>
              <a:ext uri="{FF2B5EF4-FFF2-40B4-BE49-F238E27FC236}">
                <a16:creationId xmlns:a16="http://schemas.microsoft.com/office/drawing/2014/main" id="{4E153B3D-8059-4FA4-A998-1FB41E42B562}"/>
              </a:ext>
            </a:extLst>
          </p:cNvPr>
          <p:cNvCxnSpPr>
            <a:cxnSpLocks/>
            <a:stCxn id="140" idx="2"/>
            <a:endCxn id="89" idx="0"/>
          </p:cNvCxnSpPr>
          <p:nvPr/>
        </p:nvCxnSpPr>
        <p:spPr>
          <a:xfrm>
            <a:off x="5819933" y="3703775"/>
            <a:ext cx="150616" cy="267145"/>
          </a:xfrm>
          <a:prstGeom prst="straightConnector1">
            <a:avLst/>
          </a:prstGeom>
          <a:ln w="0" cap="flat" cmpd="sng">
            <a:solidFill>
              <a:schemeClr val="accent1"/>
            </a:solidFill>
            <a:prstDash val="solid"/>
            <a:headEnd type="none" w="med" len="med"/>
            <a:tailEnd type="none" w="lg" len="med"/>
          </a:ln>
        </p:spPr>
      </p:cxnSp>
      <p:cxnSp>
        <p:nvCxnSpPr>
          <p:cNvPr id="154" name="Прямая со стрелкой 66">
            <a:extLst>
              <a:ext uri="{FF2B5EF4-FFF2-40B4-BE49-F238E27FC236}">
                <a16:creationId xmlns:a16="http://schemas.microsoft.com/office/drawing/2014/main" id="{E3F353A3-1CA3-47FE-A26E-2225E0C21E90}"/>
              </a:ext>
            </a:extLst>
          </p:cNvPr>
          <p:cNvCxnSpPr>
            <a:cxnSpLocks/>
            <a:stCxn id="52" idx="2"/>
            <a:endCxn id="78" idx="0"/>
          </p:cNvCxnSpPr>
          <p:nvPr/>
        </p:nvCxnSpPr>
        <p:spPr>
          <a:xfrm>
            <a:off x="4990171" y="3703775"/>
            <a:ext cx="381612" cy="267145"/>
          </a:xfrm>
          <a:prstGeom prst="straightConnector1">
            <a:avLst/>
          </a:prstGeom>
          <a:ln w="0" cap="flat" cmpd="sng">
            <a:solidFill>
              <a:schemeClr val="accent1"/>
            </a:solidFill>
            <a:prstDash val="solid"/>
            <a:headEnd type="none" w="med" len="med"/>
            <a:tailEnd type="none" w="lg" len="med"/>
          </a:ln>
        </p:spPr>
      </p:cxnSp>
      <p:cxnSp>
        <p:nvCxnSpPr>
          <p:cNvPr id="155" name="Прямая со стрелкой 66">
            <a:extLst>
              <a:ext uri="{FF2B5EF4-FFF2-40B4-BE49-F238E27FC236}">
                <a16:creationId xmlns:a16="http://schemas.microsoft.com/office/drawing/2014/main" id="{4FE4DFA0-6ABC-4E95-95BA-F55528765DA2}"/>
              </a:ext>
            </a:extLst>
          </p:cNvPr>
          <p:cNvCxnSpPr>
            <a:cxnSpLocks/>
            <a:stCxn id="57" idx="2"/>
            <a:endCxn id="71" idx="0"/>
          </p:cNvCxnSpPr>
          <p:nvPr/>
        </p:nvCxnSpPr>
        <p:spPr>
          <a:xfrm>
            <a:off x="4575290" y="3703775"/>
            <a:ext cx="197727" cy="267145"/>
          </a:xfrm>
          <a:prstGeom prst="straightConnector1">
            <a:avLst/>
          </a:prstGeom>
          <a:ln w="0" cap="flat" cmpd="sng">
            <a:solidFill>
              <a:schemeClr val="accent1"/>
            </a:solidFill>
            <a:prstDash val="solid"/>
            <a:headEnd type="none" w="med" len="med"/>
            <a:tailEnd type="none" w="lg" len="med"/>
          </a:ln>
        </p:spPr>
      </p:cxnSp>
      <p:cxnSp>
        <p:nvCxnSpPr>
          <p:cNvPr id="156" name="Прямая со стрелкой 66">
            <a:extLst>
              <a:ext uri="{FF2B5EF4-FFF2-40B4-BE49-F238E27FC236}">
                <a16:creationId xmlns:a16="http://schemas.microsoft.com/office/drawing/2014/main" id="{5851ADA4-E7D3-474C-9435-ACCBB5C901C7}"/>
              </a:ext>
            </a:extLst>
          </p:cNvPr>
          <p:cNvCxnSpPr>
            <a:cxnSpLocks/>
            <a:stCxn id="56" idx="2"/>
            <a:endCxn id="70" idx="0"/>
          </p:cNvCxnSpPr>
          <p:nvPr/>
        </p:nvCxnSpPr>
        <p:spPr>
          <a:xfrm>
            <a:off x="4160409" y="3703775"/>
            <a:ext cx="313225" cy="267145"/>
          </a:xfrm>
          <a:prstGeom prst="straightConnector1">
            <a:avLst/>
          </a:prstGeom>
          <a:ln w="0" cap="flat" cmpd="sng">
            <a:solidFill>
              <a:schemeClr val="accent1"/>
            </a:solidFill>
            <a:prstDash val="solid"/>
            <a:headEnd type="none" w="med" len="med"/>
            <a:tailEnd type="none" w="lg" len="med"/>
          </a:ln>
        </p:spPr>
      </p:cxnSp>
      <p:cxnSp>
        <p:nvCxnSpPr>
          <p:cNvPr id="157" name="Прямая со стрелкой 66">
            <a:extLst>
              <a:ext uri="{FF2B5EF4-FFF2-40B4-BE49-F238E27FC236}">
                <a16:creationId xmlns:a16="http://schemas.microsoft.com/office/drawing/2014/main" id="{505663FA-ACA3-4197-A08B-3B9F4585A370}"/>
              </a:ext>
            </a:extLst>
          </p:cNvPr>
          <p:cNvCxnSpPr>
            <a:cxnSpLocks/>
            <a:stCxn id="56" idx="2"/>
            <a:endCxn id="87" idx="0"/>
          </p:cNvCxnSpPr>
          <p:nvPr/>
        </p:nvCxnSpPr>
        <p:spPr>
          <a:xfrm>
            <a:off x="4160409" y="3703775"/>
            <a:ext cx="13842" cy="267145"/>
          </a:xfrm>
          <a:prstGeom prst="straightConnector1">
            <a:avLst/>
          </a:prstGeom>
          <a:ln w="0" cap="flat" cmpd="sng">
            <a:solidFill>
              <a:schemeClr val="accent1"/>
            </a:solidFill>
            <a:prstDash val="solid"/>
            <a:headEnd type="none" w="med" len="med"/>
            <a:tailEnd type="none" w="lg" len="med"/>
          </a:ln>
        </p:spPr>
      </p:cxnSp>
      <p:cxnSp>
        <p:nvCxnSpPr>
          <p:cNvPr id="158" name="Прямая со стрелкой 66">
            <a:extLst>
              <a:ext uri="{FF2B5EF4-FFF2-40B4-BE49-F238E27FC236}">
                <a16:creationId xmlns:a16="http://schemas.microsoft.com/office/drawing/2014/main" id="{359A4554-D77A-4BAD-B4CB-597FDFB400F0}"/>
              </a:ext>
            </a:extLst>
          </p:cNvPr>
          <p:cNvCxnSpPr>
            <a:cxnSpLocks/>
            <a:stCxn id="55" idx="2"/>
            <a:endCxn id="69" idx="0"/>
          </p:cNvCxnSpPr>
          <p:nvPr/>
        </p:nvCxnSpPr>
        <p:spPr>
          <a:xfrm>
            <a:off x="3745528" y="3703775"/>
            <a:ext cx="129340" cy="267145"/>
          </a:xfrm>
          <a:prstGeom prst="straightConnector1">
            <a:avLst/>
          </a:prstGeom>
          <a:ln w="0" cap="flat" cmpd="sng">
            <a:solidFill>
              <a:schemeClr val="accent1"/>
            </a:solidFill>
            <a:prstDash val="solid"/>
            <a:headEnd type="none" w="med" len="med"/>
            <a:tailEnd type="none" w="lg" len="med"/>
          </a:ln>
        </p:spPr>
      </p:cxnSp>
      <p:cxnSp>
        <p:nvCxnSpPr>
          <p:cNvPr id="159" name="Прямая со стрелкой 66">
            <a:extLst>
              <a:ext uri="{FF2B5EF4-FFF2-40B4-BE49-F238E27FC236}">
                <a16:creationId xmlns:a16="http://schemas.microsoft.com/office/drawing/2014/main" id="{A76BAC24-FBFD-4218-8588-2821439F19FA}"/>
              </a:ext>
            </a:extLst>
          </p:cNvPr>
          <p:cNvCxnSpPr>
            <a:cxnSpLocks/>
            <a:stCxn id="48" idx="2"/>
            <a:endCxn id="68" idx="0"/>
          </p:cNvCxnSpPr>
          <p:nvPr/>
        </p:nvCxnSpPr>
        <p:spPr>
          <a:xfrm>
            <a:off x="3330647" y="3703775"/>
            <a:ext cx="244838" cy="267145"/>
          </a:xfrm>
          <a:prstGeom prst="straightConnector1">
            <a:avLst/>
          </a:prstGeom>
          <a:ln w="0" cap="flat" cmpd="sng">
            <a:solidFill>
              <a:schemeClr val="accent1"/>
            </a:solidFill>
            <a:prstDash val="solid"/>
            <a:headEnd type="none" w="med" len="med"/>
            <a:tailEnd type="none" w="lg" len="med"/>
          </a:ln>
        </p:spPr>
      </p:cxnSp>
      <p:cxnSp>
        <p:nvCxnSpPr>
          <p:cNvPr id="160" name="Прямая со стрелкой 66">
            <a:extLst>
              <a:ext uri="{FF2B5EF4-FFF2-40B4-BE49-F238E27FC236}">
                <a16:creationId xmlns:a16="http://schemas.microsoft.com/office/drawing/2014/main" id="{DE49A788-E878-4478-AD92-0D43CDBAC66E}"/>
              </a:ext>
            </a:extLst>
          </p:cNvPr>
          <p:cNvCxnSpPr>
            <a:cxnSpLocks/>
            <a:stCxn id="48" idx="2"/>
            <a:endCxn id="67" idx="0"/>
          </p:cNvCxnSpPr>
          <p:nvPr/>
        </p:nvCxnSpPr>
        <p:spPr>
          <a:xfrm flipH="1">
            <a:off x="3276102" y="3703775"/>
            <a:ext cx="54545" cy="267145"/>
          </a:xfrm>
          <a:prstGeom prst="straightConnector1">
            <a:avLst/>
          </a:prstGeom>
          <a:ln w="0" cap="flat" cmpd="sng">
            <a:solidFill>
              <a:schemeClr val="accent1"/>
            </a:solidFill>
            <a:prstDash val="solid"/>
            <a:headEnd type="none" w="med" len="med"/>
            <a:tailEnd type="none" w="lg" len="med"/>
          </a:ln>
        </p:spPr>
      </p:cxnSp>
      <p:cxnSp>
        <p:nvCxnSpPr>
          <p:cNvPr id="161" name="Прямая со стрелкой 66">
            <a:extLst>
              <a:ext uri="{FF2B5EF4-FFF2-40B4-BE49-F238E27FC236}">
                <a16:creationId xmlns:a16="http://schemas.microsoft.com/office/drawing/2014/main" id="{609385F6-4CEC-4DE8-813D-AC6A46DC69F5}"/>
              </a:ext>
            </a:extLst>
          </p:cNvPr>
          <p:cNvCxnSpPr>
            <a:cxnSpLocks/>
            <a:stCxn id="47" idx="2"/>
            <a:endCxn id="86" idx="0"/>
          </p:cNvCxnSpPr>
          <p:nvPr/>
        </p:nvCxnSpPr>
        <p:spPr>
          <a:xfrm>
            <a:off x="2915766" y="3703775"/>
            <a:ext cx="60953" cy="267145"/>
          </a:xfrm>
          <a:prstGeom prst="straightConnector1">
            <a:avLst/>
          </a:prstGeom>
          <a:ln w="0" cap="flat" cmpd="sng">
            <a:solidFill>
              <a:schemeClr val="accent1"/>
            </a:solidFill>
            <a:prstDash val="solid"/>
            <a:headEnd type="none" w="med" len="med"/>
            <a:tailEnd type="none" w="lg" len="med"/>
          </a:ln>
        </p:spPr>
      </p:cxnSp>
      <p:cxnSp>
        <p:nvCxnSpPr>
          <p:cNvPr id="162" name="Прямая со стрелкой 66">
            <a:extLst>
              <a:ext uri="{FF2B5EF4-FFF2-40B4-BE49-F238E27FC236}">
                <a16:creationId xmlns:a16="http://schemas.microsoft.com/office/drawing/2014/main" id="{3667E884-98CB-478C-8506-0D314E90B990}"/>
              </a:ext>
            </a:extLst>
          </p:cNvPr>
          <p:cNvCxnSpPr>
            <a:cxnSpLocks/>
            <a:stCxn id="52" idx="2"/>
            <a:endCxn id="88" idx="0"/>
          </p:cNvCxnSpPr>
          <p:nvPr/>
        </p:nvCxnSpPr>
        <p:spPr>
          <a:xfrm>
            <a:off x="4990171" y="3703775"/>
            <a:ext cx="82229" cy="267145"/>
          </a:xfrm>
          <a:prstGeom prst="straightConnector1">
            <a:avLst/>
          </a:prstGeom>
          <a:ln w="0" cap="flat" cmpd="sng">
            <a:solidFill>
              <a:schemeClr val="accent1"/>
            </a:solidFill>
            <a:prstDash val="solid"/>
            <a:headEnd type="none" w="med" len="med"/>
            <a:tailEnd type="none" w="lg" len="med"/>
          </a:ln>
        </p:spPr>
      </p:cxnSp>
      <p:cxnSp>
        <p:nvCxnSpPr>
          <p:cNvPr id="163" name="Прямая со стрелкой 66">
            <a:extLst>
              <a:ext uri="{FF2B5EF4-FFF2-40B4-BE49-F238E27FC236}">
                <a16:creationId xmlns:a16="http://schemas.microsoft.com/office/drawing/2014/main" id="{6DB7ECFB-7A6F-4885-8AE2-06F457CA1165}"/>
              </a:ext>
            </a:extLst>
          </p:cNvPr>
          <p:cNvCxnSpPr>
            <a:cxnSpLocks/>
            <a:stCxn id="60" idx="2"/>
            <a:endCxn id="77" idx="0"/>
          </p:cNvCxnSpPr>
          <p:nvPr/>
        </p:nvCxnSpPr>
        <p:spPr>
          <a:xfrm>
            <a:off x="7064576" y="3703775"/>
            <a:ext cx="103505" cy="267145"/>
          </a:xfrm>
          <a:prstGeom prst="straightConnector1">
            <a:avLst/>
          </a:prstGeom>
          <a:ln w="0" cap="flat" cmpd="sng">
            <a:solidFill>
              <a:schemeClr val="accent1"/>
            </a:solidFill>
            <a:prstDash val="solid"/>
            <a:headEnd type="none" w="med" len="med"/>
            <a:tailEnd type="none" w="lg" len="med"/>
          </a:ln>
        </p:spPr>
      </p:cxnSp>
      <p:cxnSp>
        <p:nvCxnSpPr>
          <p:cNvPr id="164" name="Прямая со стрелкой 66">
            <a:extLst>
              <a:ext uri="{FF2B5EF4-FFF2-40B4-BE49-F238E27FC236}">
                <a16:creationId xmlns:a16="http://schemas.microsoft.com/office/drawing/2014/main" id="{564D8E42-7316-440C-825D-953FB4F16DA7}"/>
              </a:ext>
            </a:extLst>
          </p:cNvPr>
          <p:cNvCxnSpPr>
            <a:cxnSpLocks/>
            <a:stCxn id="49" idx="2"/>
            <a:endCxn id="83" idx="0"/>
          </p:cNvCxnSpPr>
          <p:nvPr/>
        </p:nvCxnSpPr>
        <p:spPr>
          <a:xfrm flipH="1">
            <a:off x="7766847" y="3703775"/>
            <a:ext cx="127491" cy="267145"/>
          </a:xfrm>
          <a:prstGeom prst="straightConnector1">
            <a:avLst/>
          </a:prstGeom>
          <a:ln w="0" cap="flat" cmpd="sng">
            <a:solidFill>
              <a:schemeClr val="accent1"/>
            </a:solidFill>
            <a:prstDash val="solid"/>
            <a:headEnd type="none" w="med" len="med"/>
            <a:tailEnd type="none" w="lg" len="med"/>
          </a:ln>
        </p:spPr>
      </p:cxnSp>
      <p:cxnSp>
        <p:nvCxnSpPr>
          <p:cNvPr id="165" name="Прямая со стрелкой 66">
            <a:extLst>
              <a:ext uri="{FF2B5EF4-FFF2-40B4-BE49-F238E27FC236}">
                <a16:creationId xmlns:a16="http://schemas.microsoft.com/office/drawing/2014/main" id="{453037E9-3229-4485-B688-4A6EA4468290}"/>
              </a:ext>
            </a:extLst>
          </p:cNvPr>
          <p:cNvCxnSpPr>
            <a:cxnSpLocks/>
            <a:stCxn id="49" idx="2"/>
            <a:endCxn id="81" idx="0"/>
          </p:cNvCxnSpPr>
          <p:nvPr/>
        </p:nvCxnSpPr>
        <p:spPr>
          <a:xfrm>
            <a:off x="7894338" y="3703775"/>
            <a:ext cx="171892" cy="267145"/>
          </a:xfrm>
          <a:prstGeom prst="straightConnector1">
            <a:avLst/>
          </a:prstGeom>
          <a:ln w="0" cap="flat" cmpd="sng">
            <a:solidFill>
              <a:schemeClr val="accent1"/>
            </a:solidFill>
            <a:prstDash val="solid"/>
            <a:headEnd type="none" w="med" len="med"/>
            <a:tailEnd type="none" w="lg" len="med"/>
          </a:ln>
        </p:spPr>
      </p:cxnSp>
      <p:cxnSp>
        <p:nvCxnSpPr>
          <p:cNvPr id="166" name="Прямая со стрелкой 66">
            <a:extLst>
              <a:ext uri="{FF2B5EF4-FFF2-40B4-BE49-F238E27FC236}">
                <a16:creationId xmlns:a16="http://schemas.microsoft.com/office/drawing/2014/main" id="{F0DD900F-B001-4302-B230-FFEDCF730B49}"/>
              </a:ext>
            </a:extLst>
          </p:cNvPr>
          <p:cNvCxnSpPr>
            <a:cxnSpLocks/>
            <a:stCxn id="51" idx="2"/>
            <a:endCxn id="74" idx="0"/>
          </p:cNvCxnSpPr>
          <p:nvPr/>
        </p:nvCxnSpPr>
        <p:spPr>
          <a:xfrm>
            <a:off x="8724095" y="3703775"/>
            <a:ext cx="240297" cy="267145"/>
          </a:xfrm>
          <a:prstGeom prst="straightConnector1">
            <a:avLst/>
          </a:prstGeom>
          <a:ln w="0" cap="flat" cmpd="sng">
            <a:solidFill>
              <a:schemeClr val="accent1"/>
            </a:solidFill>
            <a:prstDash val="solid"/>
            <a:headEnd type="none" w="med" len="med"/>
            <a:tailEnd type="none" w="lg" len="med"/>
          </a:ln>
        </p:spPr>
      </p:cxnSp>
      <p:cxnSp>
        <p:nvCxnSpPr>
          <p:cNvPr id="167" name="Прямая со стрелкой 66">
            <a:extLst>
              <a:ext uri="{FF2B5EF4-FFF2-40B4-BE49-F238E27FC236}">
                <a16:creationId xmlns:a16="http://schemas.microsoft.com/office/drawing/2014/main" id="{703B02CC-6CA8-4351-B2FF-DFEF48757CE8}"/>
              </a:ext>
            </a:extLst>
          </p:cNvPr>
          <p:cNvCxnSpPr>
            <a:cxnSpLocks/>
            <a:stCxn id="51" idx="2"/>
            <a:endCxn id="73" idx="0"/>
          </p:cNvCxnSpPr>
          <p:nvPr/>
        </p:nvCxnSpPr>
        <p:spPr>
          <a:xfrm flipH="1">
            <a:off x="8664996" y="3703775"/>
            <a:ext cx="59099" cy="267145"/>
          </a:xfrm>
          <a:prstGeom prst="straightConnector1">
            <a:avLst/>
          </a:prstGeom>
          <a:ln w="0" cap="flat" cmpd="sng">
            <a:solidFill>
              <a:schemeClr val="accent1"/>
            </a:solidFill>
            <a:prstDash val="solid"/>
            <a:headEnd type="none" w="med" len="med"/>
            <a:tailEnd type="none" w="lg" len="med"/>
          </a:ln>
        </p:spPr>
      </p:cxnSp>
      <p:cxnSp>
        <p:nvCxnSpPr>
          <p:cNvPr id="168" name="Прямая со стрелкой 66">
            <a:extLst>
              <a:ext uri="{FF2B5EF4-FFF2-40B4-BE49-F238E27FC236}">
                <a16:creationId xmlns:a16="http://schemas.microsoft.com/office/drawing/2014/main" id="{94BA75A3-9275-4537-8C91-3A1C71B0C0EE}"/>
              </a:ext>
            </a:extLst>
          </p:cNvPr>
          <p:cNvCxnSpPr>
            <a:cxnSpLocks/>
            <a:stCxn id="140" idx="2"/>
            <a:endCxn id="79" idx="0"/>
          </p:cNvCxnSpPr>
          <p:nvPr/>
        </p:nvCxnSpPr>
        <p:spPr>
          <a:xfrm flipH="1">
            <a:off x="5671166" y="3703775"/>
            <a:ext cx="148767" cy="267145"/>
          </a:xfrm>
          <a:prstGeom prst="straightConnector1">
            <a:avLst/>
          </a:prstGeom>
          <a:ln w="0" cap="flat" cmpd="sng">
            <a:solidFill>
              <a:schemeClr val="accent1"/>
            </a:solidFill>
            <a:prstDash val="solid"/>
            <a:headEnd type="none" w="med" len="med"/>
            <a:tailEnd type="none" w="lg" len="med"/>
          </a:ln>
        </p:spPr>
      </p:cxnSp>
      <p:cxnSp>
        <p:nvCxnSpPr>
          <p:cNvPr id="169" name="Прямая со стрелкой 66">
            <a:extLst>
              <a:ext uri="{FF2B5EF4-FFF2-40B4-BE49-F238E27FC236}">
                <a16:creationId xmlns:a16="http://schemas.microsoft.com/office/drawing/2014/main" id="{CB3ADD71-9B53-4BF4-B7CD-9D25DE127F0A}"/>
              </a:ext>
            </a:extLst>
          </p:cNvPr>
          <p:cNvCxnSpPr>
            <a:cxnSpLocks/>
            <a:stCxn id="10" idx="2"/>
            <a:endCxn id="18" idx="0"/>
          </p:cNvCxnSpPr>
          <p:nvPr/>
        </p:nvCxnSpPr>
        <p:spPr>
          <a:xfrm>
            <a:off x="4636930" y="1847113"/>
            <a:ext cx="60672" cy="191482"/>
          </a:xfrm>
          <a:prstGeom prst="straightConnector1">
            <a:avLst/>
          </a:prstGeom>
          <a:ln w="0" cap="flat" cmpd="sng">
            <a:solidFill>
              <a:schemeClr val="accent1"/>
            </a:solidFill>
            <a:prstDash val="solid"/>
            <a:headEnd type="none" w="med" len="med"/>
            <a:tailEnd type="none" w="lg" len="med"/>
          </a:ln>
        </p:spPr>
      </p:cxnSp>
      <p:cxnSp>
        <p:nvCxnSpPr>
          <p:cNvPr id="170" name="Прямая со стрелкой 66">
            <a:extLst>
              <a:ext uri="{FF2B5EF4-FFF2-40B4-BE49-F238E27FC236}">
                <a16:creationId xmlns:a16="http://schemas.microsoft.com/office/drawing/2014/main" id="{415670A0-2D50-44C0-A4C1-59BED93DFA7F}"/>
              </a:ext>
            </a:extLst>
          </p:cNvPr>
          <p:cNvCxnSpPr>
            <a:cxnSpLocks/>
            <a:stCxn id="10" idx="2"/>
            <a:endCxn id="17" idx="0"/>
          </p:cNvCxnSpPr>
          <p:nvPr/>
        </p:nvCxnSpPr>
        <p:spPr>
          <a:xfrm flipH="1">
            <a:off x="1506245" y="1847113"/>
            <a:ext cx="3130685" cy="191482"/>
          </a:xfrm>
          <a:prstGeom prst="straightConnector1">
            <a:avLst/>
          </a:prstGeom>
          <a:ln w="0" cap="flat" cmpd="sng">
            <a:solidFill>
              <a:schemeClr val="accent1"/>
            </a:solidFill>
            <a:prstDash val="solid"/>
            <a:headEnd type="none" w="med" len="med"/>
            <a:tailEnd type="none" w="lg" len="med"/>
          </a:ln>
        </p:spPr>
      </p:cxnSp>
      <p:cxnSp>
        <p:nvCxnSpPr>
          <p:cNvPr id="171" name="Прямая со стрелкой 66">
            <a:extLst>
              <a:ext uri="{FF2B5EF4-FFF2-40B4-BE49-F238E27FC236}">
                <a16:creationId xmlns:a16="http://schemas.microsoft.com/office/drawing/2014/main" id="{162F5B87-EFB1-4F7F-BB8C-15E988BCFE60}"/>
              </a:ext>
            </a:extLst>
          </p:cNvPr>
          <p:cNvCxnSpPr>
            <a:cxnSpLocks/>
            <a:stCxn id="10" idx="2"/>
            <a:endCxn id="19" idx="0"/>
          </p:cNvCxnSpPr>
          <p:nvPr/>
        </p:nvCxnSpPr>
        <p:spPr>
          <a:xfrm>
            <a:off x="4636930" y="1847113"/>
            <a:ext cx="3265959" cy="191631"/>
          </a:xfrm>
          <a:prstGeom prst="straightConnector1">
            <a:avLst/>
          </a:prstGeom>
          <a:ln w="0" cap="flat" cmpd="sng">
            <a:solidFill>
              <a:schemeClr val="accent1"/>
            </a:solidFill>
            <a:prstDash val="solid"/>
            <a:headEnd type="none" w="med" len="med"/>
            <a:tailEnd type="none" w="lg" len="med"/>
          </a:ln>
        </p:spPr>
      </p:cxnSp>
      <p:sp>
        <p:nvSpPr>
          <p:cNvPr id="172" name="Прямоугольник: скругленные углы 171">
            <a:extLst>
              <a:ext uri="{FF2B5EF4-FFF2-40B4-BE49-F238E27FC236}">
                <a16:creationId xmlns:a16="http://schemas.microsoft.com/office/drawing/2014/main" id="{D82F08ED-A7CD-4F56-A283-0BBD5F803E20}"/>
              </a:ext>
            </a:extLst>
          </p:cNvPr>
          <p:cNvSpPr/>
          <p:nvPr/>
        </p:nvSpPr>
        <p:spPr bwMode="auto">
          <a:xfrm>
            <a:off x="205609" y="3970920"/>
            <a:ext cx="144208" cy="216024"/>
          </a:xfrm>
          <a:prstGeom prst="roundRect">
            <a:avLst>
              <a:gd name="adj" fmla="val 0"/>
            </a:avLst>
          </a:prstGeom>
          <a:solidFill>
            <a:schemeClr val="accent1">
              <a:lumMod val="20000"/>
              <a:lumOff val="8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endParaRPr lang="ru-RU" altLang="x-none" sz="795" b="0" dirty="0">
              <a:solidFill>
                <a:schemeClr val="tx1"/>
              </a:solidFill>
              <a:latin typeface="Source Sans Variable" pitchFamily="34" charset="0"/>
              <a:ea typeface="Source Sans Variable" pitchFamily="34" charset="0"/>
            </a:endParaRPr>
          </a:p>
        </p:txBody>
      </p:sp>
      <p:sp>
        <p:nvSpPr>
          <p:cNvPr id="173" name="Заголовок 1">
            <a:extLst>
              <a:ext uri="{FF2B5EF4-FFF2-40B4-BE49-F238E27FC236}">
                <a16:creationId xmlns:a16="http://schemas.microsoft.com/office/drawing/2014/main" id="{72C0BE0B-7C80-4728-9E07-8519155AEE53}"/>
              </a:ext>
            </a:extLst>
          </p:cNvPr>
          <p:cNvSpPr txBox="1"/>
          <p:nvPr/>
        </p:nvSpPr>
        <p:spPr bwMode="auto">
          <a:xfrm>
            <a:off x="2134992" y="-31098"/>
            <a:ext cx="5567030" cy="1045676"/>
          </a:xfrm>
          <a:prstGeom prst="rect">
            <a:avLst/>
          </a:prstGeom>
          <a:noFill/>
          <a:ln>
            <a:noFill/>
          </a:ln>
        </p:spPr>
        <p:txBody>
          <a:bodyPr lIns="72560" tIns="36281" rIns="72560" bIns="36281" anchor="ctr"/>
          <a:lstStyle/>
          <a:p>
            <a:pPr>
              <a:lnSpc>
                <a:spcPct val="107000"/>
              </a:lnSpc>
              <a:spcBef>
                <a:spcPts val="150"/>
              </a:spcBef>
            </a:pPr>
            <a:r>
              <a:rPr lang="ru-RU" altLang="ru-RU" sz="3200" b="1" dirty="0">
                <a:solidFill>
                  <a:schemeClr val="tx2"/>
                </a:solidFill>
                <a:latin typeface="Futura PT Demi" panose="020B0702020204020303" pitchFamily="34" charset="0"/>
                <a:cs typeface="+mj-cs"/>
                <a:sym typeface="+mn-ea"/>
              </a:rPr>
              <a:t>2. Многоуровневые согласования</a:t>
            </a:r>
            <a:endParaRPr lang="ru-RU" altLang="ru-RU" sz="3200" b="1" dirty="0">
              <a:solidFill>
                <a:schemeClr val="tx2"/>
              </a:solidFill>
              <a:latin typeface="Futura PT Demi" panose="020B0702020204020303" pitchFamily="34" charset="0"/>
              <a:cs typeface="+mj-cs"/>
            </a:endParaRPr>
          </a:p>
          <a:p>
            <a:pPr>
              <a:buNone/>
            </a:pPr>
            <a:endParaRPr lang="ru-RU" altLang="ru-RU" sz="1585"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53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2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2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2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29"/>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60"/>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98"/>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99"/>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00"/>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02"/>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03"/>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32"/>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3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3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35"/>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36"/>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37"/>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38"/>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3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40"/>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41"/>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42"/>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44"/>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45"/>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47"/>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48"/>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49"/>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6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63"/>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64"/>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65"/>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6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67"/>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68"/>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69"/>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71"/>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72"/>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7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7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75"/>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76"/>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78"/>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80"/>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81"/>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82"/>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83"/>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84"/>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85"/>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86"/>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87"/>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88"/>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89"/>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04"/>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05"/>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06"/>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07"/>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08"/>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09"/>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110"/>
                                        </p:tgtEl>
                                        <p:attrNameLst>
                                          <p:attrName>style.visibility</p:attrName>
                                        </p:attrNameLst>
                                      </p:cBhvr>
                                      <p:to>
                                        <p:strVal val="visible"/>
                                      </p:to>
                                    </p:set>
                                  </p:childTnLst>
                                </p:cTn>
                              </p:par>
                              <p:par>
                                <p:cTn id="277" presetID="1" presetClass="entr" presetSubtype="0" fill="hold" nodeType="withEffect">
                                  <p:stCondLst>
                                    <p:cond delay="0"/>
                                  </p:stCondLst>
                                  <p:childTnLst>
                                    <p:set>
                                      <p:cBhvr>
                                        <p:cTn id="278" dur="1" fill="hold">
                                          <p:stCondLst>
                                            <p:cond delay="0"/>
                                          </p:stCondLst>
                                        </p:cTn>
                                        <p:tgtEl>
                                          <p:spTgt spid="111"/>
                                        </p:tgtEl>
                                        <p:attrNameLst>
                                          <p:attrName>style.visibility</p:attrName>
                                        </p:attrNameLst>
                                      </p:cBhvr>
                                      <p:to>
                                        <p:strVal val="visible"/>
                                      </p:to>
                                    </p:set>
                                  </p:childTnLst>
                                </p:cTn>
                              </p:par>
                              <p:par>
                                <p:cTn id="279" presetID="1" presetClass="entr" presetSubtype="0" fill="hold" nodeType="withEffect">
                                  <p:stCondLst>
                                    <p:cond delay="0"/>
                                  </p:stCondLst>
                                  <p:childTnLst>
                                    <p:set>
                                      <p:cBhvr>
                                        <p:cTn id="280" dur="1" fill="hold">
                                          <p:stCondLst>
                                            <p:cond delay="0"/>
                                          </p:stCondLst>
                                        </p:cTn>
                                        <p:tgtEl>
                                          <p:spTgt spid="112"/>
                                        </p:tgtEl>
                                        <p:attrNameLst>
                                          <p:attrName>style.visibility</p:attrName>
                                        </p:attrNameLst>
                                      </p:cBhvr>
                                      <p:to>
                                        <p:strVal val="visible"/>
                                      </p:to>
                                    </p:set>
                                  </p:childTnLst>
                                </p:cTn>
                              </p:par>
                              <p:par>
                                <p:cTn id="281" presetID="1" presetClass="entr" presetSubtype="0" fill="hold" nodeType="withEffect">
                                  <p:stCondLst>
                                    <p:cond delay="0"/>
                                  </p:stCondLst>
                                  <p:childTnLst>
                                    <p:set>
                                      <p:cBhvr>
                                        <p:cTn id="282" dur="1" fill="hold">
                                          <p:stCondLst>
                                            <p:cond delay="0"/>
                                          </p:stCondLst>
                                        </p:cTn>
                                        <p:tgtEl>
                                          <p:spTgt spid="143"/>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146"/>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50"/>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151"/>
                                        </p:tgtEl>
                                        <p:attrNameLst>
                                          <p:attrName>style.visibility</p:attrName>
                                        </p:attrNameLst>
                                      </p:cBhvr>
                                      <p:to>
                                        <p:strVal val="visible"/>
                                      </p:to>
                                    </p:set>
                                  </p:childTnLst>
                                </p:cTn>
                              </p:par>
                              <p:par>
                                <p:cTn id="289" presetID="1" presetClass="entr" presetSubtype="0" fill="hold" nodeType="withEffect">
                                  <p:stCondLst>
                                    <p:cond delay="0"/>
                                  </p:stCondLst>
                                  <p:childTnLst>
                                    <p:set>
                                      <p:cBhvr>
                                        <p:cTn id="290" dur="1" fill="hold">
                                          <p:stCondLst>
                                            <p:cond delay="0"/>
                                          </p:stCondLst>
                                        </p:cTn>
                                        <p:tgtEl>
                                          <p:spTgt spid="152"/>
                                        </p:tgtEl>
                                        <p:attrNameLst>
                                          <p:attrName>style.visibility</p:attrName>
                                        </p:attrNameLst>
                                      </p:cBhvr>
                                      <p:to>
                                        <p:strVal val="visible"/>
                                      </p:to>
                                    </p:set>
                                  </p:childTnLst>
                                </p:cTn>
                              </p:par>
                              <p:par>
                                <p:cTn id="291" presetID="1" presetClass="entr" presetSubtype="0" fill="hold" nodeType="withEffect">
                                  <p:stCondLst>
                                    <p:cond delay="0"/>
                                  </p:stCondLst>
                                  <p:childTnLst>
                                    <p:set>
                                      <p:cBhvr>
                                        <p:cTn id="292" dur="1" fill="hold">
                                          <p:stCondLst>
                                            <p:cond delay="0"/>
                                          </p:stCondLst>
                                        </p:cTn>
                                        <p:tgtEl>
                                          <p:spTgt spid="153"/>
                                        </p:tgtEl>
                                        <p:attrNameLst>
                                          <p:attrName>style.visibility</p:attrName>
                                        </p:attrNameLst>
                                      </p:cBhvr>
                                      <p:to>
                                        <p:strVal val="visible"/>
                                      </p:to>
                                    </p:set>
                                  </p:childTnLst>
                                </p:cTn>
                              </p:par>
                              <p:par>
                                <p:cTn id="293" presetID="1" presetClass="entr" presetSubtype="0" fill="hold" nodeType="withEffect">
                                  <p:stCondLst>
                                    <p:cond delay="0"/>
                                  </p:stCondLst>
                                  <p:childTnLst>
                                    <p:set>
                                      <p:cBhvr>
                                        <p:cTn id="294" dur="1" fill="hold">
                                          <p:stCondLst>
                                            <p:cond delay="0"/>
                                          </p:stCondLst>
                                        </p:cTn>
                                        <p:tgtEl>
                                          <p:spTgt spid="154"/>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155"/>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156"/>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157"/>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158"/>
                                        </p:tgtEl>
                                        <p:attrNameLst>
                                          <p:attrName>style.visibility</p:attrName>
                                        </p:attrNameLst>
                                      </p:cBhvr>
                                      <p:to>
                                        <p:strVal val="visible"/>
                                      </p:to>
                                    </p:set>
                                  </p:childTnLst>
                                </p:cTn>
                              </p:par>
                              <p:par>
                                <p:cTn id="303" presetID="1" presetClass="entr" presetSubtype="0" fill="hold" nodeType="withEffect">
                                  <p:stCondLst>
                                    <p:cond delay="0"/>
                                  </p:stCondLst>
                                  <p:childTnLst>
                                    <p:set>
                                      <p:cBhvr>
                                        <p:cTn id="304" dur="1" fill="hold">
                                          <p:stCondLst>
                                            <p:cond delay="0"/>
                                          </p:stCondLst>
                                        </p:cTn>
                                        <p:tgtEl>
                                          <p:spTgt spid="159"/>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160"/>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161"/>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162"/>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163"/>
                                        </p:tgtEl>
                                        <p:attrNameLst>
                                          <p:attrName>style.visibility</p:attrName>
                                        </p:attrNameLst>
                                      </p:cBhvr>
                                      <p:to>
                                        <p:strVal val="visible"/>
                                      </p:to>
                                    </p:set>
                                  </p:childTnLst>
                                </p:cTn>
                              </p:par>
                              <p:par>
                                <p:cTn id="313" presetID="1" presetClass="entr" presetSubtype="0" fill="hold" nodeType="withEffect">
                                  <p:stCondLst>
                                    <p:cond delay="0"/>
                                  </p:stCondLst>
                                  <p:childTnLst>
                                    <p:set>
                                      <p:cBhvr>
                                        <p:cTn id="314" dur="1" fill="hold">
                                          <p:stCondLst>
                                            <p:cond delay="0"/>
                                          </p:stCondLst>
                                        </p:cTn>
                                        <p:tgtEl>
                                          <p:spTgt spid="164"/>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165"/>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166"/>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167"/>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168"/>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121" grpId="0" animBg="1"/>
      <p:bldP spid="122" grpId="0" animBg="1"/>
      <p:bldP spid="140" grpId="0" animBg="1"/>
      <p:bldP spid="1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771603" y="176589"/>
            <a:ext cx="6857370" cy="402592"/>
          </a:xfrm>
        </p:spPr>
        <p:txBody>
          <a:bodyPr vert="horz" wrap="square" lIns="72560" tIns="36281" rIns="72560" bIns="36281" numCol="1" anchor="ctr" anchorCtr="0" compatLnSpc="1">
            <a:spAutoFit/>
          </a:bodyPr>
          <a:lstStyle/>
          <a:p>
            <a:pPr>
              <a:lnSpc>
                <a:spcPct val="107000"/>
              </a:lnSpc>
              <a:spcBef>
                <a:spcPts val="150"/>
              </a:spcBef>
            </a:pPr>
            <a:r>
              <a:rPr lang="ru-RU" altLang="ru-RU" b="1" dirty="0">
                <a:sym typeface="+mn-ea"/>
              </a:rPr>
              <a:t>2. Многоуровневые согласования</a:t>
            </a:r>
            <a:endParaRPr lang="ru-RU" altLang="ru-RU" b="1" dirty="0"/>
          </a:p>
        </p:txBody>
      </p:sp>
      <p:sp>
        <p:nvSpPr>
          <p:cNvPr id="36867" name="Объект 1"/>
          <p:cNvSpPr>
            <a:spLocks noGrp="1"/>
          </p:cNvSpPr>
          <p:nvPr>
            <p:ph idx="1"/>
          </p:nvPr>
        </p:nvSpPr>
        <p:spPr>
          <a:xfrm>
            <a:off x="228790" y="1600695"/>
            <a:ext cx="2768145" cy="2124075"/>
          </a:xfrm>
        </p:spPr>
        <p:txBody>
          <a:bodyPr vert="horz" wrap="square" lIns="72560" tIns="36281" rIns="72560" bIns="36281" numCol="1" anchor="t" anchorCtr="0" compatLnSpc="1">
            <a:spAutoFit/>
          </a:bodyPr>
          <a:lstStyle/>
          <a:p>
            <a:pPr algn="l"/>
            <a:r>
              <a:rPr lang="ru-RU" altLang="ru-RU" dirty="0">
                <a:latin typeface="Arial" panose="020B0604020202020204" pitchFamily="34" charset="0"/>
                <a:cs typeface="Arial" panose="020B0604020202020204" pitchFamily="34" charset="0"/>
                <a:sym typeface="+mn-ea"/>
              </a:rPr>
              <a:t>Возможность делать подзадачи типа «Согласование»</a:t>
            </a:r>
          </a:p>
          <a:p>
            <a:pPr algn="l"/>
            <a:endParaRPr lang="ru-RU" altLang="ru-RU" dirty="0">
              <a:latin typeface="Arial" panose="020B0604020202020204" pitchFamily="34" charset="0"/>
              <a:cs typeface="Arial" panose="020B0604020202020204" pitchFamily="34" charset="0"/>
              <a:sym typeface="+mn-ea"/>
            </a:endParaRPr>
          </a:p>
          <a:p>
            <a:pPr algn="l"/>
            <a:r>
              <a:rPr lang="ru-RU" altLang="ru-RU" dirty="0">
                <a:latin typeface="Arial" panose="020B0604020202020204" pitchFamily="34" charset="0"/>
                <a:cs typeface="Arial" panose="020B0604020202020204" pitchFamily="34" charset="0"/>
                <a:sym typeface="+mn-ea"/>
              </a:rPr>
              <a:t>Назначается ответственный в задачах и подзадачах согласования</a:t>
            </a:r>
            <a:endParaRPr lang="ru-RU" altLang="ru-RU" kern="1200" dirty="0">
              <a:latin typeface="Arial" panose="020B0604020202020204" pitchFamily="34" charset="0"/>
              <a:ea typeface="Source Sans Variable" pitchFamily="34" charset="0"/>
              <a:cs typeface="Arial" panose="020B0604020202020204" pitchFamily="34" charset="0"/>
            </a:endParaRPr>
          </a:p>
        </p:txBody>
      </p:sp>
      <p:pic>
        <p:nvPicPr>
          <p:cNvPr id="6" name="Рисунок 6"/>
          <p:cNvPicPr>
            <a:picLocks noChangeAspect="1"/>
          </p:cNvPicPr>
          <p:nvPr/>
        </p:nvPicPr>
        <p:blipFill>
          <a:blip r:embed="rId3"/>
          <a:stretch>
            <a:fillRect/>
          </a:stretch>
        </p:blipFill>
        <p:spPr>
          <a:xfrm>
            <a:off x="3017596" y="691587"/>
            <a:ext cx="5542337" cy="43011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187624" y="196280"/>
            <a:ext cx="7560756" cy="379730"/>
          </a:xfrm>
        </p:spPr>
        <p:txBody>
          <a:bodyPr vert="horz" wrap="square" lIns="72560" tIns="36281" rIns="72560" bIns="36281" numCol="1" anchor="ctr" anchorCtr="0" compatLnSpc="1">
            <a:spAutoFit/>
          </a:bodyPr>
          <a:lstStyle/>
          <a:p>
            <a:pPr marL="342900" indent="-342900"/>
            <a:r>
              <a:rPr lang="ru-RU" altLang="ru-RU" b="1" dirty="0">
                <a:sym typeface="+mn-ea"/>
              </a:rPr>
              <a:t>2. Многоуровневые согласования - Листы согласования</a:t>
            </a:r>
            <a:endParaRPr lang="ru-RU" altLang="ru-RU" b="1" dirty="0">
              <a:ea typeface="Arial" panose="020B0604020202020204" pitchFamily="34" charset="0"/>
            </a:endParaRPr>
          </a:p>
        </p:txBody>
      </p:sp>
      <p:sp>
        <p:nvSpPr>
          <p:cNvPr id="36867" name="Объект 1"/>
          <p:cNvSpPr>
            <a:spLocks noGrp="1"/>
          </p:cNvSpPr>
          <p:nvPr>
            <p:ph idx="1"/>
          </p:nvPr>
        </p:nvSpPr>
        <p:spPr>
          <a:xfrm>
            <a:off x="755650" y="4368165"/>
            <a:ext cx="7903845" cy="523240"/>
          </a:xfrm>
        </p:spPr>
        <p:txBody>
          <a:bodyPr vert="horz" wrap="square" lIns="72560" tIns="36281" rIns="72560" bIns="36281" numCol="1" anchor="t" anchorCtr="0" compatLnSpc="1">
            <a:noAutofit/>
          </a:bodyPr>
          <a:lstStyle/>
          <a:p>
            <a:pPr marL="0" indent="0">
              <a:spcBef>
                <a:spcPts val="1430"/>
              </a:spcBef>
              <a:buNone/>
            </a:pPr>
            <a:r>
              <a:rPr lang="ru-RU" altLang="ru-RU" kern="1200" dirty="0">
                <a:latin typeface="Arial" panose="020B0604020202020204" pitchFamily="34" charset="0"/>
                <a:ea typeface="Source Sans Variable" pitchFamily="34" charset="0"/>
                <a:cs typeface="Arial" panose="020B0604020202020204" pitchFamily="34" charset="0"/>
              </a:rPr>
              <a:t>Например, листы согласования для Министра - только уровень его заместитилей</a:t>
            </a:r>
          </a:p>
        </p:txBody>
      </p:sp>
      <p:pic>
        <p:nvPicPr>
          <p:cNvPr id="2" name="Изображение 1"/>
          <p:cNvPicPr>
            <a:picLocks noChangeAspect="1"/>
          </p:cNvPicPr>
          <p:nvPr/>
        </p:nvPicPr>
        <p:blipFill>
          <a:blip r:embed="rId3"/>
          <a:stretch>
            <a:fillRect/>
          </a:stretch>
        </p:blipFill>
        <p:spPr>
          <a:xfrm>
            <a:off x="2195657" y="915531"/>
            <a:ext cx="6621778" cy="3137029"/>
          </a:xfrm>
          <a:prstGeom prst="rect">
            <a:avLst/>
          </a:prstGeom>
        </p:spPr>
      </p:pic>
      <p:sp>
        <p:nvSpPr>
          <p:cNvPr id="4" name="Объект 1"/>
          <p:cNvSpPr>
            <a:spLocks noGrp="1"/>
          </p:cNvSpPr>
          <p:nvPr/>
        </p:nvSpPr>
        <p:spPr>
          <a:xfrm>
            <a:off x="192405" y="1635760"/>
            <a:ext cx="2075180" cy="1671955"/>
          </a:xfrm>
          <a:prstGeom prst="rect">
            <a:avLst/>
          </a:prstGeom>
          <a:noFill/>
          <a:ln>
            <a:noFill/>
          </a:ln>
        </p:spPr>
        <p:txBody>
          <a:bodyPr vert="horz" wrap="square" lIns="91426" tIns="45712" rIns="91426" bIns="45712" numCol="1" anchor="t" anchorCtr="0" compatLnSpc="1"/>
          <a:lstStyle>
            <a:lvl1pPr marL="272415" indent="-272415" algn="l" rtl="0" eaLnBrk="0" fontAlgn="base" hangingPunct="0">
              <a:spcBef>
                <a:spcPct val="20000"/>
              </a:spcBef>
              <a:spcAft>
                <a:spcPct val="0"/>
              </a:spcAft>
              <a:buClr>
                <a:srgbClr val="CC0000"/>
              </a:buClr>
              <a:buFont typeface="Wingdings" panose="05000000000000000000" pitchFamily="2" charset="2"/>
              <a:buChar char="§"/>
              <a:defRPr sz="1585">
                <a:solidFill>
                  <a:schemeClr val="tx1"/>
                </a:solidFill>
                <a:latin typeface="Futura PT Demi" panose="020B0702020204020303" pitchFamily="34" charset="0"/>
                <a:ea typeface="MS PGothic" panose="020B0600070205080204" pitchFamily="34" charset="-128"/>
                <a:cs typeface="+mn-cs"/>
              </a:defRPr>
            </a:lvl1pPr>
            <a:lvl2pPr marL="742950" indent="-287655" algn="l" rtl="0" eaLnBrk="0" fontAlgn="base" hangingPunct="0">
              <a:spcBef>
                <a:spcPct val="20000"/>
              </a:spcBef>
              <a:spcAft>
                <a:spcPct val="0"/>
              </a:spcAft>
              <a:buClr>
                <a:schemeClr val="bg1">
                  <a:lumMod val="50000"/>
                </a:schemeClr>
              </a:buClr>
              <a:buChar char="•"/>
              <a:defRPr sz="1585">
                <a:solidFill>
                  <a:schemeClr val="tx1"/>
                </a:solidFill>
                <a:latin typeface="Futura PT Demi" panose="020B0702020204020303" pitchFamily="34" charset="0"/>
                <a:ea typeface="MS PGothic" panose="020B0600070205080204" pitchFamily="34" charset="-128"/>
              </a:defRPr>
            </a:lvl2pPr>
            <a:lvl3pPr marL="908685" indent="-182880" algn="l" rtl="0" eaLnBrk="0" fontAlgn="base" hangingPunct="0">
              <a:spcBef>
                <a:spcPct val="20000"/>
              </a:spcBef>
              <a:spcAft>
                <a:spcPct val="0"/>
              </a:spcAft>
              <a:buClr>
                <a:schemeClr val="tx1">
                  <a:lumMod val="95000"/>
                  <a:lumOff val="5000"/>
                </a:schemeClr>
              </a:buClr>
              <a:buFont typeface="Wingdings" panose="05000000000000000000" pitchFamily="2" charset="2"/>
              <a:buChar char="§"/>
              <a:defRPr sz="1585">
                <a:solidFill>
                  <a:schemeClr val="tx1"/>
                </a:solidFill>
                <a:latin typeface="Futura PT Demi" panose="020B0702020204020303" pitchFamily="34" charset="0"/>
                <a:ea typeface="MS PGothic" panose="020B0600070205080204" pitchFamily="34" charset="-128"/>
              </a:defRPr>
            </a:lvl3pPr>
            <a:lvl4pPr marL="1600200" indent="-228600" algn="l" rtl="0" eaLnBrk="0" fontAlgn="base" hangingPunct="0">
              <a:spcBef>
                <a:spcPct val="20000"/>
              </a:spcBef>
              <a:spcAft>
                <a:spcPct val="0"/>
              </a:spcAft>
              <a:buClr>
                <a:schemeClr val="tx1">
                  <a:lumMod val="95000"/>
                  <a:lumOff val="5000"/>
                </a:schemeClr>
              </a:buClr>
              <a:buChar char="•"/>
              <a:defRPr sz="1585">
                <a:solidFill>
                  <a:schemeClr val="tx1"/>
                </a:solidFill>
                <a:latin typeface="Futura PT Demi" panose="020B0702020204020303" pitchFamily="34" charset="0"/>
                <a:ea typeface="MS PGothic" panose="020B0600070205080204" pitchFamily="34" charset="-128"/>
              </a:defRPr>
            </a:lvl4pPr>
            <a:lvl5pPr marL="1631950" indent="-180340" algn="l" rtl="0" eaLnBrk="0" fontAlgn="base" hangingPunct="0">
              <a:spcBef>
                <a:spcPct val="20000"/>
              </a:spcBef>
              <a:spcAft>
                <a:spcPct val="0"/>
              </a:spcAft>
              <a:buClr>
                <a:schemeClr val="bg1">
                  <a:lumMod val="50000"/>
                </a:schemeClr>
              </a:buClr>
              <a:buFont typeface="Wingdings" panose="05000000000000000000" pitchFamily="2" charset="2"/>
              <a:buChar char="§"/>
              <a:defRPr sz="1585">
                <a:solidFill>
                  <a:schemeClr val="tx1"/>
                </a:solidFill>
                <a:latin typeface="Futura PT Demi" panose="020B0702020204020303" pitchFamily="34" charset="0"/>
                <a:ea typeface="MS PGothic" panose="020B0600070205080204" pitchFamily="34" charset="-128"/>
              </a:defRPr>
            </a:lvl5pPr>
            <a:lvl6pPr marL="2514600" indent="-228600" algn="l" rtl="0" fontAlgn="base">
              <a:spcBef>
                <a:spcPct val="20000"/>
              </a:spcBef>
              <a:spcAft>
                <a:spcPct val="0"/>
              </a:spcAft>
              <a:buClr>
                <a:srgbClr val="CC0000"/>
              </a:buClr>
              <a:buChar char="•"/>
              <a:defRPr sz="1200">
                <a:solidFill>
                  <a:schemeClr val="tx1"/>
                </a:solidFill>
                <a:latin typeface="+mn-lt"/>
              </a:defRPr>
            </a:lvl6pPr>
            <a:lvl7pPr marL="2971800" indent="-228600" algn="l" rtl="0" fontAlgn="base">
              <a:spcBef>
                <a:spcPct val="20000"/>
              </a:spcBef>
              <a:spcAft>
                <a:spcPct val="0"/>
              </a:spcAft>
              <a:buClr>
                <a:srgbClr val="CC0000"/>
              </a:buClr>
              <a:buChar char="•"/>
              <a:defRPr sz="1200">
                <a:solidFill>
                  <a:schemeClr val="tx1"/>
                </a:solidFill>
                <a:latin typeface="+mn-lt"/>
              </a:defRPr>
            </a:lvl7pPr>
            <a:lvl8pPr marL="3429000" indent="-228600" algn="l" rtl="0" fontAlgn="base">
              <a:spcBef>
                <a:spcPct val="20000"/>
              </a:spcBef>
              <a:spcAft>
                <a:spcPct val="0"/>
              </a:spcAft>
              <a:buClr>
                <a:srgbClr val="CC0000"/>
              </a:buClr>
              <a:buChar char="•"/>
              <a:defRPr sz="1200">
                <a:solidFill>
                  <a:schemeClr val="tx1"/>
                </a:solidFill>
                <a:latin typeface="+mn-lt"/>
              </a:defRPr>
            </a:lvl8pPr>
            <a:lvl9pPr marL="3886200" indent="-228600" algn="l" rtl="0" fontAlgn="base">
              <a:spcBef>
                <a:spcPct val="20000"/>
              </a:spcBef>
              <a:spcAft>
                <a:spcPct val="0"/>
              </a:spcAft>
              <a:buClr>
                <a:srgbClr val="CC0000"/>
              </a:buClr>
              <a:buChar char="•"/>
              <a:defRPr sz="1200">
                <a:solidFill>
                  <a:schemeClr val="tx1"/>
                </a:solidFill>
                <a:latin typeface="+mn-lt"/>
              </a:defRPr>
            </a:lvl9pPr>
          </a:lstStyle>
          <a:p>
            <a:pPr marL="0" algn="l">
              <a:spcBef>
                <a:spcPts val="475"/>
              </a:spcBef>
              <a:buSzTx/>
              <a:buFontTx/>
              <a:buNone/>
            </a:pPr>
            <a:r>
              <a:rPr lang="ru-RU" altLang="ru-RU" sz="2400" kern="1200" baseline="-25000" dirty="0">
                <a:latin typeface="Arial" panose="020B0604020202020204" pitchFamily="34" charset="0"/>
                <a:ea typeface="Source Sans Variable" pitchFamily="34" charset="0"/>
                <a:cs typeface="Arial" panose="020B0604020202020204" pitchFamily="34" charset="0"/>
              </a:rPr>
              <a:t>Настройка любого количества листов согласования          </a:t>
            </a:r>
            <a:r>
              <a:rPr lang="ru-RU" altLang="ru-RU" sz="2400" b="1" kern="1200" baseline="-25000" dirty="0">
                <a:solidFill>
                  <a:schemeClr val="tx1"/>
                </a:solidFill>
                <a:latin typeface="Arial" panose="020B0604020202020204" pitchFamily="34" charset="0"/>
                <a:ea typeface="Source Sans Variable" pitchFamily="34" charset="0"/>
                <a:cs typeface="Arial" panose="020B0604020202020204" pitchFamily="34" charset="0"/>
              </a:rPr>
              <a:t>с ограничениями вывода исполнителей по должностям</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idx="4294967295"/>
          </p:nvPr>
        </p:nvSpPr>
        <p:spPr>
          <a:xfrm>
            <a:off x="1535760" y="137969"/>
            <a:ext cx="6856110" cy="687705"/>
          </a:xfrm>
        </p:spPr>
        <p:txBody>
          <a:bodyPr vert="horz" wrap="square" lIns="72560" tIns="36281" rIns="72560" bIns="36281" numCol="1" anchor="ctr" anchorCtr="0" compatLnSpc="1">
            <a:spAutoFit/>
          </a:bodyPr>
          <a:lstStyle/>
          <a:p>
            <a:pPr marL="342900" indent="-342900" algn="l">
              <a:buClrTx/>
              <a:buSzTx/>
              <a:buFontTx/>
            </a:pPr>
            <a:r>
              <a:rPr lang="ru-RU" altLang="ru-RU" b="1" dirty="0">
                <a:sym typeface="+mn-ea"/>
              </a:rPr>
              <a:t>3. Работа с файлами при согласовании и</a:t>
            </a:r>
            <a:br>
              <a:rPr lang="ru-RU" altLang="ru-RU" b="1" dirty="0">
                <a:sym typeface="+mn-ea"/>
              </a:rPr>
            </a:br>
            <a:r>
              <a:rPr lang="ru-RU" altLang="ru-RU" b="1" dirty="0">
                <a:sym typeface="+mn-ea"/>
              </a:rPr>
              <a:t>   подписании документов</a:t>
            </a:r>
            <a:endParaRPr lang="ru-RU" altLang="ru-RU" b="1" dirty="0"/>
          </a:p>
        </p:txBody>
      </p:sp>
      <p:sp>
        <p:nvSpPr>
          <p:cNvPr id="11" name="Рамка 10"/>
          <p:cNvSpPr/>
          <p:nvPr/>
        </p:nvSpPr>
        <p:spPr bwMode="auto">
          <a:xfrm>
            <a:off x="3113094" y="857888"/>
            <a:ext cx="1428671" cy="571972"/>
          </a:xfrm>
          <a:prstGeom prst="frame">
            <a:avLst>
              <a:gd name="adj1" fmla="val 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lvl="0" algn="ctr">
              <a:buNone/>
            </a:pPr>
            <a:r>
              <a:rPr lang="ru-RU" altLang="x-none" sz="1050" dirty="0">
                <a:solidFill>
                  <a:schemeClr val="tx1"/>
                </a:solidFill>
                <a:latin typeface="Source Sans Variable" pitchFamily="34" charset="0"/>
                <a:cs typeface="Source Sans Variable" pitchFamily="34" charset="0"/>
              </a:rPr>
              <a:t>Согласуемый документ</a:t>
            </a:r>
            <a:endParaRPr lang="ru-RU" altLang="x-none" sz="1050" dirty="0">
              <a:solidFill>
                <a:schemeClr val="tx1"/>
              </a:solidFill>
              <a:latin typeface="Source Sans Variable" pitchFamily="34" charset="0"/>
              <a:ea typeface="Source Sans Variable" pitchFamily="34" charset="0"/>
              <a:cs typeface="Source Sans Variable" pitchFamily="34" charset="0"/>
            </a:endParaRPr>
          </a:p>
        </p:txBody>
      </p:sp>
      <p:sp>
        <p:nvSpPr>
          <p:cNvPr id="2" name="Прямоугольник 1"/>
          <p:cNvSpPr/>
          <p:nvPr/>
        </p:nvSpPr>
        <p:spPr bwMode="auto">
          <a:xfrm>
            <a:off x="5532258" y="840249"/>
            <a:ext cx="1917239" cy="286238"/>
          </a:xfrm>
          <a:prstGeom prst="rect">
            <a:avLst/>
          </a:prstGeom>
          <a:solidFill>
            <a:schemeClr val="bg1">
              <a:lumMod val="95000"/>
            </a:schemeClr>
          </a:solidFill>
          <a:ln w="15875">
            <a:solidFill>
              <a:schemeClr val="bg2">
                <a:lumMod val="75000"/>
              </a:schemeClr>
            </a:solidFill>
          </a:ln>
          <a:effectLst/>
        </p:spPr>
        <p:txBody>
          <a:bodyPr lIns="71425" tIns="37141" rIns="71425" bIns="37141" anchor="ctr"/>
          <a:lstStyle/>
          <a:p>
            <a:pPr algn="ctr" eaLnBrk="1" hangingPunct="1">
              <a:lnSpc>
                <a:spcPct val="85000"/>
              </a:lnSpc>
              <a:spcBef>
                <a:spcPct val="50000"/>
              </a:spcBef>
              <a:buSzPct val="120000"/>
            </a:pPr>
            <a:r>
              <a:rPr lang="ru-RU" altLang="ru-RU" sz="1600" dirty="0">
                <a:latin typeface="Source Sans Variable" pitchFamily="34" charset="0"/>
                <a:cs typeface="Source Sans Variable" pitchFamily="34" charset="0"/>
              </a:rPr>
              <a:t>Файл (начальная версия)</a:t>
            </a:r>
            <a:endParaRPr lang="ru-RU" altLang="ru-RU" sz="1600" dirty="0">
              <a:latin typeface="Source Sans Variable" pitchFamily="34" charset="0"/>
              <a:ea typeface="Source Sans Variable" pitchFamily="34" charset="0"/>
              <a:cs typeface="Source Sans Variable" pitchFamily="34" charset="0"/>
            </a:endParaRPr>
          </a:p>
        </p:txBody>
      </p:sp>
      <p:sp>
        <p:nvSpPr>
          <p:cNvPr id="20" name="Прямоугольник 19"/>
          <p:cNvSpPr/>
          <p:nvPr/>
        </p:nvSpPr>
        <p:spPr bwMode="auto">
          <a:xfrm>
            <a:off x="3420497" y="1848131"/>
            <a:ext cx="856699" cy="284726"/>
          </a:xfrm>
          <a:prstGeom prst="rect">
            <a:avLst/>
          </a:prstGeom>
          <a:solidFill>
            <a:srgbClr val="FFFF00"/>
          </a:solidFill>
          <a:ln w="15875">
            <a:solidFill>
              <a:schemeClr val="bg2">
                <a:lumMod val="75000"/>
              </a:schemeClr>
            </a:solidFill>
          </a:ln>
          <a:effectLst/>
        </p:spPr>
        <p:txBody>
          <a:bodyPr lIns="71425" tIns="37141" rIns="71425" bIns="37141" anchor="ctr"/>
          <a:lstStyle/>
          <a:p>
            <a:pPr algn="ctr" eaLnBrk="1" hangingPunct="1">
              <a:lnSpc>
                <a:spcPct val="85000"/>
              </a:lnSpc>
              <a:spcBef>
                <a:spcPct val="50000"/>
              </a:spcBef>
              <a:buSzPct val="120000"/>
            </a:pPr>
            <a:r>
              <a:rPr lang="ru-RU" altLang="ru-RU" sz="1300" dirty="0">
                <a:latin typeface="Source Sans Variable" pitchFamily="34" charset="0"/>
                <a:cs typeface="Source Sans Variable" pitchFamily="34" charset="0"/>
              </a:rPr>
              <a:t>Этап 1</a:t>
            </a:r>
            <a:endParaRPr lang="ru-RU" altLang="ru-RU" sz="1300" dirty="0">
              <a:latin typeface="Source Sans Variable" pitchFamily="34" charset="0"/>
              <a:ea typeface="Source Sans Variable" pitchFamily="34" charset="0"/>
              <a:cs typeface="Source Sans Variable" pitchFamily="34" charset="0"/>
            </a:endParaRPr>
          </a:p>
        </p:txBody>
      </p:sp>
      <p:sp>
        <p:nvSpPr>
          <p:cNvPr id="21" name="Прямоугольник 20"/>
          <p:cNvSpPr/>
          <p:nvPr/>
        </p:nvSpPr>
        <p:spPr bwMode="auto">
          <a:xfrm>
            <a:off x="3420497" y="4704213"/>
            <a:ext cx="856699" cy="285987"/>
          </a:xfrm>
          <a:prstGeom prst="rect">
            <a:avLst/>
          </a:prstGeom>
          <a:solidFill>
            <a:srgbClr val="FFFF00"/>
          </a:solidFill>
          <a:ln w="15875">
            <a:solidFill>
              <a:schemeClr val="bg2">
                <a:lumMod val="75000"/>
              </a:schemeClr>
            </a:solidFill>
          </a:ln>
          <a:effectLst/>
        </p:spPr>
        <p:txBody>
          <a:bodyPr lIns="71425" tIns="37141" rIns="71425" bIns="37141" anchor="ctr"/>
          <a:lstStyle/>
          <a:p>
            <a:pPr algn="ctr" eaLnBrk="1" hangingPunct="1">
              <a:lnSpc>
                <a:spcPct val="85000"/>
              </a:lnSpc>
              <a:spcBef>
                <a:spcPct val="50000"/>
              </a:spcBef>
              <a:buSzPct val="120000"/>
            </a:pPr>
            <a:r>
              <a:rPr lang="ru-RU" altLang="ru-RU" sz="1300" dirty="0">
                <a:latin typeface="Source Sans Variable" pitchFamily="34" charset="0"/>
                <a:cs typeface="Source Sans Variable" pitchFamily="34" charset="0"/>
              </a:rPr>
              <a:t>Этап 2</a:t>
            </a:r>
            <a:endParaRPr lang="ru-RU" altLang="ru-RU" sz="1300" dirty="0">
              <a:latin typeface="Source Sans Variable" pitchFamily="34" charset="0"/>
              <a:ea typeface="Source Sans Variable" pitchFamily="34" charset="0"/>
              <a:cs typeface="Source Sans Variable" pitchFamily="34" charset="0"/>
            </a:endParaRPr>
          </a:p>
        </p:txBody>
      </p:sp>
      <p:sp>
        <p:nvSpPr>
          <p:cNvPr id="22" name="Прямоугольник 21"/>
          <p:cNvSpPr/>
          <p:nvPr/>
        </p:nvSpPr>
        <p:spPr bwMode="auto">
          <a:xfrm>
            <a:off x="5543345" y="1201070"/>
            <a:ext cx="1906155" cy="286238"/>
          </a:xfrm>
          <a:prstGeom prst="rect">
            <a:avLst/>
          </a:prstGeom>
          <a:solidFill>
            <a:schemeClr val="bg2">
              <a:lumMod val="75000"/>
            </a:schemeClr>
          </a:solidFill>
          <a:ln w="15875">
            <a:solidFill>
              <a:schemeClr val="tx1"/>
            </a:solidFill>
          </a:ln>
          <a:effectLst/>
        </p:spPr>
        <p:txBody>
          <a:bodyPr lIns="71425" tIns="37141" rIns="71425" bIns="37141" anchor="ctr" anchorCtr="0">
            <a:noAutofit/>
          </a:bodyPr>
          <a:lstStyle/>
          <a:p>
            <a:pPr lvl="0" algn="ctr" eaLnBrk="1" hangingPunct="1">
              <a:lnSpc>
                <a:spcPct val="85000"/>
              </a:lnSpc>
              <a:spcBef>
                <a:spcPct val="50000"/>
              </a:spcBef>
              <a:buClrTx/>
              <a:buSzPct val="120000"/>
              <a:buFontTx/>
            </a:pPr>
            <a:r>
              <a:rPr lang="ru-RU" altLang="ru-RU" sz="1600" dirty="0">
                <a:solidFill>
                  <a:schemeClr val="bg1"/>
                </a:solidFill>
                <a:latin typeface="Source Sans Variable" pitchFamily="34" charset="0"/>
                <a:cs typeface="Source Sans Variable" pitchFamily="34" charset="0"/>
                <a:sym typeface="+mn-ea"/>
              </a:rPr>
              <a:t>Файл (согласованная версия)</a:t>
            </a:r>
          </a:p>
        </p:txBody>
      </p:sp>
      <p:sp>
        <p:nvSpPr>
          <p:cNvPr id="63501" name="Прямоугольник 24"/>
          <p:cNvSpPr/>
          <p:nvPr/>
        </p:nvSpPr>
        <p:spPr>
          <a:xfrm>
            <a:off x="3769476" y="2256322"/>
            <a:ext cx="1185772" cy="284726"/>
          </a:xfrm>
          <a:prstGeom prst="rect">
            <a:avLst/>
          </a:prstGeom>
          <a:solidFill>
            <a:srgbClr val="FFCC66"/>
          </a:solidFill>
          <a:ln w="15875" cap="flat" cmpd="sng">
            <a:solidFill>
              <a:schemeClr val="tx1"/>
            </a:solidFill>
            <a:prstDash val="solid"/>
            <a:miter/>
            <a:headEnd type="none" w="med" len="med"/>
            <a:tailEnd type="none" w="med" len="med"/>
          </a:ln>
        </p:spPr>
        <p:txBody>
          <a:bodyPr lIns="71425" tIns="37141" rIns="71425" bIns="37141" anchor="ctr" anchorCtr="0"/>
          <a:lstStyle/>
          <a:p>
            <a:pPr algn="ctr" eaLnBrk="1" hangingPunct="1">
              <a:lnSpc>
                <a:spcPct val="85000"/>
              </a:lnSpc>
              <a:spcBef>
                <a:spcPct val="50000"/>
              </a:spcBef>
              <a:buSzPct val="120000"/>
            </a:pPr>
            <a:r>
              <a:rPr lang="ru-RU" altLang="ru-RU" sz="1300" dirty="0">
                <a:latin typeface="Source Sans Variable" pitchFamily="34" charset="0"/>
                <a:cs typeface="Source Sans Variable" pitchFamily="34" charset="0"/>
              </a:rPr>
              <a:t>Зам. руководителя 1</a:t>
            </a:r>
            <a:endParaRPr lang="ru-RU" altLang="ru-RU" sz="1300" dirty="0">
              <a:latin typeface="Source Sans Variable" pitchFamily="34" charset="0"/>
              <a:ea typeface="Source Sans Variable" pitchFamily="34" charset="0"/>
              <a:cs typeface="Source Sans Variable" pitchFamily="34" charset="0"/>
            </a:endParaRPr>
          </a:p>
        </p:txBody>
      </p:sp>
      <p:sp>
        <p:nvSpPr>
          <p:cNvPr id="63502" name="Прямоугольник 25"/>
          <p:cNvSpPr/>
          <p:nvPr/>
        </p:nvSpPr>
        <p:spPr bwMode="auto">
          <a:xfrm>
            <a:off x="5285076" y="2256322"/>
            <a:ext cx="1142685" cy="284726"/>
          </a:xfrm>
          <a:prstGeom prst="rect">
            <a:avLst/>
          </a:prstGeom>
          <a:solidFill>
            <a:schemeClr val="bg2">
              <a:lumMod val="75000"/>
            </a:schemeClr>
          </a:solidFill>
          <a:ln w="15875">
            <a:solidFill>
              <a:schemeClr val="tx1"/>
            </a:solidFill>
          </a:ln>
          <a:effectLst/>
        </p:spPr>
        <p:txBody>
          <a:bodyPr lIns="71425" tIns="37141" rIns="71425" bIns="37141" anchor="ctr" anchorCtr="0">
            <a:noAutofit/>
          </a:bodyPr>
          <a:lstStyle/>
          <a:p>
            <a:pPr lvl="0" algn="ctr" eaLnBrk="1" hangingPunct="1">
              <a:lnSpc>
                <a:spcPct val="85000"/>
              </a:lnSpc>
              <a:spcBef>
                <a:spcPct val="50000"/>
              </a:spcBef>
              <a:buClrTx/>
              <a:buSzPct val="120000"/>
              <a:buFontTx/>
            </a:pPr>
            <a:r>
              <a:rPr lang="ru-RU" altLang="ru-RU" sz="1300" dirty="0">
                <a:solidFill>
                  <a:schemeClr val="bg1"/>
                </a:solidFill>
                <a:latin typeface="Source Sans Variable" pitchFamily="34" charset="0"/>
                <a:cs typeface="Source Sans Variable" pitchFamily="34" charset="0"/>
                <a:sym typeface="+mn-ea"/>
              </a:rPr>
              <a:t>Версия 5</a:t>
            </a:r>
          </a:p>
        </p:txBody>
      </p:sp>
      <p:sp>
        <p:nvSpPr>
          <p:cNvPr id="63503" name="Прямоугольник 26"/>
          <p:cNvSpPr/>
          <p:nvPr/>
        </p:nvSpPr>
        <p:spPr>
          <a:xfrm>
            <a:off x="4142391" y="2663254"/>
            <a:ext cx="1714658" cy="285986"/>
          </a:xfrm>
          <a:prstGeom prst="rect">
            <a:avLst/>
          </a:prstGeom>
          <a:solidFill>
            <a:srgbClr val="FFCC66"/>
          </a:solidFill>
          <a:ln w="15875" cap="flat" cmpd="sng">
            <a:solidFill>
              <a:schemeClr val="tx1"/>
            </a:solidFill>
            <a:prstDash val="solid"/>
            <a:miter/>
            <a:headEnd type="none" w="med" len="med"/>
            <a:tailEnd type="none" w="med" len="med"/>
          </a:ln>
        </p:spPr>
        <p:txBody>
          <a:bodyPr lIns="71425" tIns="37141" rIns="71425" bIns="37141" anchor="ctr" anchorCtr="0"/>
          <a:lstStyle/>
          <a:p>
            <a:pPr algn="ctr" eaLnBrk="1" hangingPunct="1">
              <a:lnSpc>
                <a:spcPct val="85000"/>
              </a:lnSpc>
              <a:spcBef>
                <a:spcPct val="50000"/>
              </a:spcBef>
              <a:buSzPct val="120000"/>
            </a:pPr>
            <a:r>
              <a:rPr lang="ru-RU" altLang="ru-RU" sz="1300" dirty="0">
                <a:latin typeface="Source Sans Variable" pitchFamily="34" charset="0"/>
                <a:cs typeface="Source Sans Variable" pitchFamily="34" charset="0"/>
              </a:rPr>
              <a:t>Директор департамента 1</a:t>
            </a:r>
            <a:endParaRPr lang="ru-RU" altLang="ru-RU" sz="1300" dirty="0">
              <a:latin typeface="Source Sans Variable" pitchFamily="34" charset="0"/>
              <a:ea typeface="Source Sans Variable" pitchFamily="34" charset="0"/>
              <a:cs typeface="Source Sans Variable" pitchFamily="34" charset="0"/>
            </a:endParaRPr>
          </a:p>
        </p:txBody>
      </p:sp>
      <p:sp>
        <p:nvSpPr>
          <p:cNvPr id="63504" name="Прямоугольник 27"/>
          <p:cNvSpPr/>
          <p:nvPr/>
        </p:nvSpPr>
        <p:spPr>
          <a:xfrm>
            <a:off x="4142391" y="3887829"/>
            <a:ext cx="1714658" cy="285986"/>
          </a:xfrm>
          <a:prstGeom prst="rect">
            <a:avLst/>
          </a:prstGeom>
          <a:solidFill>
            <a:srgbClr val="FFCC66"/>
          </a:solidFill>
          <a:ln w="15875" cap="flat" cmpd="sng">
            <a:solidFill>
              <a:schemeClr val="tx1"/>
            </a:solidFill>
            <a:prstDash val="solid"/>
            <a:miter/>
            <a:headEnd type="none" w="med" len="med"/>
            <a:tailEnd type="none" w="med" len="med"/>
          </a:ln>
        </p:spPr>
        <p:txBody>
          <a:bodyPr lIns="71425" tIns="37141" rIns="71425" bIns="37141" anchor="ctr" anchorCtr="0"/>
          <a:lstStyle/>
          <a:p>
            <a:pPr algn="ctr" eaLnBrk="1" hangingPunct="1">
              <a:lnSpc>
                <a:spcPct val="85000"/>
              </a:lnSpc>
              <a:spcBef>
                <a:spcPct val="50000"/>
              </a:spcBef>
              <a:buSzPct val="120000"/>
            </a:pPr>
            <a:r>
              <a:rPr lang="ru-RU" altLang="ru-RU" sz="1300" dirty="0">
                <a:latin typeface="Source Sans Variable" pitchFamily="34" charset="0"/>
                <a:cs typeface="Source Sans Variable" pitchFamily="34" charset="0"/>
              </a:rPr>
              <a:t>Директор департамента 2</a:t>
            </a:r>
            <a:endParaRPr lang="ru-RU" altLang="ru-RU" sz="1300" dirty="0">
              <a:latin typeface="Source Sans Variable" pitchFamily="34" charset="0"/>
              <a:ea typeface="Source Sans Variable" pitchFamily="34" charset="0"/>
              <a:cs typeface="Source Sans Variable" pitchFamily="34" charset="0"/>
            </a:endParaRPr>
          </a:p>
        </p:txBody>
      </p:sp>
      <p:sp>
        <p:nvSpPr>
          <p:cNvPr id="63506" name="Прямоугольник 29"/>
          <p:cNvSpPr/>
          <p:nvPr/>
        </p:nvSpPr>
        <p:spPr bwMode="auto">
          <a:xfrm>
            <a:off x="6306816" y="2663254"/>
            <a:ext cx="1142685" cy="285986"/>
          </a:xfrm>
          <a:prstGeom prst="rect">
            <a:avLst/>
          </a:prstGeom>
          <a:solidFill>
            <a:schemeClr val="bg2">
              <a:lumMod val="75000"/>
            </a:schemeClr>
          </a:solidFill>
          <a:ln w="15875">
            <a:solidFill>
              <a:schemeClr val="tx1"/>
            </a:solidFill>
          </a:ln>
          <a:effectLst/>
        </p:spPr>
        <p:txBody>
          <a:bodyPr lIns="71425" tIns="37141" rIns="71425" bIns="37141" anchor="ctr" anchorCtr="0">
            <a:noAutofit/>
          </a:bodyPr>
          <a:lstStyle/>
          <a:p>
            <a:pPr lvl="0" algn="ctr" eaLnBrk="1" hangingPunct="1">
              <a:lnSpc>
                <a:spcPct val="85000"/>
              </a:lnSpc>
              <a:spcBef>
                <a:spcPct val="50000"/>
              </a:spcBef>
              <a:buClrTx/>
              <a:buSzPct val="120000"/>
              <a:buFontTx/>
            </a:pPr>
            <a:r>
              <a:rPr lang="ru-RU" altLang="ru-RU" sz="1300" dirty="0">
                <a:solidFill>
                  <a:schemeClr val="bg1"/>
                </a:solidFill>
                <a:latin typeface="Source Sans Variable" pitchFamily="34" charset="0"/>
                <a:cs typeface="Source Sans Variable" pitchFamily="34" charset="0"/>
                <a:sym typeface="+mn-ea"/>
              </a:rPr>
              <a:t>Версия 3</a:t>
            </a:r>
          </a:p>
        </p:txBody>
      </p:sp>
      <p:sp>
        <p:nvSpPr>
          <p:cNvPr id="63507" name="Прямоугольник 30"/>
          <p:cNvSpPr/>
          <p:nvPr/>
        </p:nvSpPr>
        <p:spPr bwMode="auto">
          <a:xfrm>
            <a:off x="6847292" y="3071446"/>
            <a:ext cx="1142685" cy="285986"/>
          </a:xfrm>
          <a:prstGeom prst="rect">
            <a:avLst/>
          </a:prstGeom>
          <a:solidFill>
            <a:schemeClr val="bg2">
              <a:lumMod val="75000"/>
            </a:schemeClr>
          </a:solidFill>
          <a:ln w="15875">
            <a:solidFill>
              <a:schemeClr val="tx1"/>
            </a:solidFill>
          </a:ln>
          <a:effectLst/>
        </p:spPr>
        <p:txBody>
          <a:bodyPr lIns="71425" tIns="37141" rIns="71425" bIns="37141" anchor="ctr" anchorCtr="0">
            <a:noAutofit/>
          </a:bodyPr>
          <a:lstStyle/>
          <a:p>
            <a:pPr lvl="0" algn="ctr" eaLnBrk="1" hangingPunct="1">
              <a:lnSpc>
                <a:spcPct val="85000"/>
              </a:lnSpc>
              <a:spcBef>
                <a:spcPct val="50000"/>
              </a:spcBef>
              <a:buClrTx/>
              <a:buSzPct val="120000"/>
              <a:buFontTx/>
            </a:pPr>
            <a:r>
              <a:rPr lang="ru-RU" altLang="ru-RU" sz="1300" dirty="0">
                <a:solidFill>
                  <a:schemeClr val="bg1"/>
                </a:solidFill>
                <a:latin typeface="Source Sans Variable" pitchFamily="34" charset="0"/>
                <a:cs typeface="Source Sans Variable" pitchFamily="34" charset="0"/>
                <a:sym typeface="+mn-ea"/>
              </a:rPr>
              <a:t>Версия 1</a:t>
            </a:r>
          </a:p>
        </p:txBody>
      </p:sp>
      <p:sp>
        <p:nvSpPr>
          <p:cNvPr id="32" name="Прямоугольник 31"/>
          <p:cNvSpPr/>
          <p:nvPr/>
        </p:nvSpPr>
        <p:spPr bwMode="auto">
          <a:xfrm>
            <a:off x="5321612" y="4296021"/>
            <a:ext cx="1142685" cy="285987"/>
          </a:xfrm>
          <a:prstGeom prst="rect">
            <a:avLst/>
          </a:prstGeom>
          <a:solidFill>
            <a:schemeClr val="bg2">
              <a:lumMod val="75000"/>
            </a:schemeClr>
          </a:solidFill>
          <a:ln w="15875">
            <a:solidFill>
              <a:schemeClr val="tx1"/>
            </a:solidFill>
          </a:ln>
          <a:effectLst/>
        </p:spPr>
        <p:txBody>
          <a:bodyPr lIns="71425" tIns="37141" rIns="71425" bIns="37141" anchor="ctr"/>
          <a:lstStyle/>
          <a:p>
            <a:pPr algn="ctr" eaLnBrk="1" hangingPunct="1">
              <a:lnSpc>
                <a:spcPct val="85000"/>
              </a:lnSpc>
              <a:spcBef>
                <a:spcPct val="50000"/>
              </a:spcBef>
              <a:buSzPct val="120000"/>
            </a:pPr>
            <a:r>
              <a:rPr lang="ru-RU" altLang="ru-RU" sz="1300" dirty="0">
                <a:solidFill>
                  <a:schemeClr val="bg1"/>
                </a:solidFill>
                <a:latin typeface="Source Sans Variable" pitchFamily="34" charset="0"/>
                <a:cs typeface="Source Sans Variable" pitchFamily="34" charset="0"/>
              </a:rPr>
              <a:t>Версия 6</a:t>
            </a:r>
            <a:endParaRPr lang="ru-RU" altLang="ru-RU" sz="1300" dirty="0">
              <a:solidFill>
                <a:schemeClr val="bg1"/>
              </a:solidFill>
              <a:latin typeface="Source Sans Variable" pitchFamily="34" charset="0"/>
              <a:ea typeface="Source Sans Variable" pitchFamily="34" charset="0"/>
              <a:cs typeface="Source Sans Variable" pitchFamily="34" charset="0"/>
            </a:endParaRPr>
          </a:p>
        </p:txBody>
      </p:sp>
      <p:sp>
        <p:nvSpPr>
          <p:cNvPr id="33" name="Прямоугольник 32"/>
          <p:cNvSpPr/>
          <p:nvPr/>
        </p:nvSpPr>
        <p:spPr bwMode="auto">
          <a:xfrm>
            <a:off x="6171508" y="3887830"/>
            <a:ext cx="1142685" cy="285987"/>
          </a:xfrm>
          <a:prstGeom prst="rect">
            <a:avLst/>
          </a:prstGeom>
          <a:solidFill>
            <a:schemeClr val="bg2">
              <a:lumMod val="75000"/>
            </a:schemeClr>
          </a:solidFill>
          <a:ln w="15875">
            <a:solidFill>
              <a:schemeClr val="tx1"/>
            </a:solidFill>
          </a:ln>
          <a:effectLst/>
        </p:spPr>
        <p:txBody>
          <a:bodyPr lIns="71425" tIns="37141" rIns="71425" bIns="37141" anchor="ctr"/>
          <a:lstStyle/>
          <a:p>
            <a:pPr algn="ctr" eaLnBrk="1" hangingPunct="1">
              <a:lnSpc>
                <a:spcPct val="85000"/>
              </a:lnSpc>
              <a:spcBef>
                <a:spcPct val="50000"/>
              </a:spcBef>
              <a:buSzPct val="120000"/>
            </a:pPr>
            <a:r>
              <a:rPr lang="ru-RU" altLang="ru-RU" sz="1300" dirty="0">
                <a:solidFill>
                  <a:schemeClr val="bg1"/>
                </a:solidFill>
                <a:latin typeface="Source Sans Variable" pitchFamily="34" charset="0"/>
                <a:cs typeface="Source Sans Variable" pitchFamily="34" charset="0"/>
              </a:rPr>
              <a:t>Версия 4 </a:t>
            </a:r>
            <a:endParaRPr lang="ru-RU" altLang="ru-RU" sz="1300" dirty="0">
              <a:solidFill>
                <a:schemeClr val="bg1"/>
              </a:solidFill>
              <a:latin typeface="Source Sans Variable" pitchFamily="34" charset="0"/>
              <a:ea typeface="Source Sans Variable" pitchFamily="34" charset="0"/>
              <a:cs typeface="Source Sans Variable" pitchFamily="34" charset="0"/>
            </a:endParaRPr>
          </a:p>
        </p:txBody>
      </p:sp>
      <p:sp>
        <p:nvSpPr>
          <p:cNvPr id="34" name="Прямоугольник 33"/>
          <p:cNvSpPr/>
          <p:nvPr/>
        </p:nvSpPr>
        <p:spPr bwMode="auto">
          <a:xfrm>
            <a:off x="6847293" y="3479638"/>
            <a:ext cx="1142685" cy="285987"/>
          </a:xfrm>
          <a:prstGeom prst="rect">
            <a:avLst/>
          </a:prstGeom>
          <a:solidFill>
            <a:schemeClr val="bg2">
              <a:lumMod val="75000"/>
            </a:schemeClr>
          </a:solidFill>
          <a:ln w="15875">
            <a:solidFill>
              <a:schemeClr val="tx1"/>
            </a:solidFill>
          </a:ln>
          <a:effectLst/>
        </p:spPr>
        <p:txBody>
          <a:bodyPr lIns="71425" tIns="37141" rIns="71425" bIns="37141" anchor="ctr"/>
          <a:lstStyle/>
          <a:p>
            <a:pPr algn="ctr" eaLnBrk="1" hangingPunct="1">
              <a:lnSpc>
                <a:spcPct val="85000"/>
              </a:lnSpc>
              <a:spcBef>
                <a:spcPct val="50000"/>
              </a:spcBef>
              <a:buSzPct val="120000"/>
            </a:pPr>
            <a:r>
              <a:rPr lang="ru-RU" altLang="ru-RU" sz="1300" dirty="0">
                <a:solidFill>
                  <a:schemeClr val="bg1"/>
                </a:solidFill>
                <a:latin typeface="Source Sans Variable" pitchFamily="34" charset="0"/>
                <a:cs typeface="Source Sans Variable" pitchFamily="34" charset="0"/>
              </a:rPr>
              <a:t>Версия 2</a:t>
            </a:r>
            <a:endParaRPr lang="ru-RU" altLang="ru-RU" sz="1300" dirty="0">
              <a:solidFill>
                <a:schemeClr val="bg1"/>
              </a:solidFill>
              <a:latin typeface="Source Sans Variable" pitchFamily="34" charset="0"/>
              <a:ea typeface="Source Sans Variable" pitchFamily="34" charset="0"/>
              <a:cs typeface="Source Sans Variable" pitchFamily="34" charset="0"/>
            </a:endParaRPr>
          </a:p>
        </p:txBody>
      </p:sp>
      <p:sp>
        <p:nvSpPr>
          <p:cNvPr id="63512" name="Прямоугольник 36"/>
          <p:cNvSpPr/>
          <p:nvPr/>
        </p:nvSpPr>
        <p:spPr>
          <a:xfrm>
            <a:off x="4963814" y="3071698"/>
            <a:ext cx="1577334" cy="285734"/>
          </a:xfrm>
          <a:prstGeom prst="rect">
            <a:avLst/>
          </a:prstGeom>
          <a:solidFill>
            <a:srgbClr val="FFCC66"/>
          </a:solidFill>
          <a:ln w="15875" cap="flat" cmpd="sng">
            <a:solidFill>
              <a:schemeClr val="tx1"/>
            </a:solidFill>
            <a:prstDash val="solid"/>
            <a:miter/>
            <a:headEnd type="none" w="med" len="med"/>
            <a:tailEnd type="none" w="med" len="med"/>
          </a:ln>
        </p:spPr>
        <p:txBody>
          <a:bodyPr lIns="71425" tIns="37141" rIns="71425" bIns="37141" anchor="ctr" anchorCtr="0"/>
          <a:lstStyle/>
          <a:p>
            <a:pPr algn="ctr" eaLnBrk="1" hangingPunct="1">
              <a:lnSpc>
                <a:spcPct val="85000"/>
              </a:lnSpc>
              <a:spcBef>
                <a:spcPct val="50000"/>
              </a:spcBef>
              <a:buSzPct val="120000"/>
            </a:pPr>
            <a:r>
              <a:rPr lang="ru-RU" altLang="ru-RU" sz="1300" dirty="0">
                <a:latin typeface="Source Sans Variable" pitchFamily="34" charset="0"/>
                <a:cs typeface="Source Sans Variable" pitchFamily="34" charset="0"/>
              </a:rPr>
              <a:t>Начальник отдела 1</a:t>
            </a:r>
            <a:endParaRPr lang="ru-RU" altLang="ru-RU" sz="1300" dirty="0">
              <a:latin typeface="Source Sans Variable" pitchFamily="34" charset="0"/>
              <a:ea typeface="Source Sans Variable" pitchFamily="34" charset="0"/>
              <a:cs typeface="Source Sans Variable" pitchFamily="34" charset="0"/>
            </a:endParaRPr>
          </a:p>
        </p:txBody>
      </p:sp>
      <p:sp>
        <p:nvSpPr>
          <p:cNvPr id="63513" name="Прямоугольник 37"/>
          <p:cNvSpPr/>
          <p:nvPr/>
        </p:nvSpPr>
        <p:spPr>
          <a:xfrm>
            <a:off x="4963814" y="3479890"/>
            <a:ext cx="1577334" cy="285734"/>
          </a:xfrm>
          <a:prstGeom prst="rect">
            <a:avLst/>
          </a:prstGeom>
          <a:solidFill>
            <a:srgbClr val="FFCC66"/>
          </a:solidFill>
          <a:ln w="15875" cap="flat" cmpd="sng">
            <a:solidFill>
              <a:schemeClr val="tx1"/>
            </a:solidFill>
            <a:prstDash val="solid"/>
            <a:miter/>
            <a:headEnd type="none" w="med" len="med"/>
            <a:tailEnd type="none" w="med" len="med"/>
          </a:ln>
        </p:spPr>
        <p:txBody>
          <a:bodyPr lIns="71425" tIns="37141" rIns="71425" bIns="37141" anchor="ctr" anchorCtr="0"/>
          <a:lstStyle/>
          <a:p>
            <a:pPr algn="ctr" eaLnBrk="1" hangingPunct="1">
              <a:lnSpc>
                <a:spcPct val="85000"/>
              </a:lnSpc>
              <a:spcBef>
                <a:spcPct val="50000"/>
              </a:spcBef>
              <a:buSzPct val="120000"/>
            </a:pPr>
            <a:r>
              <a:rPr lang="ru-RU" altLang="ru-RU" sz="1300" dirty="0">
                <a:latin typeface="Source Sans Variable" pitchFamily="34" charset="0"/>
                <a:cs typeface="Source Sans Variable" pitchFamily="34" charset="0"/>
              </a:rPr>
              <a:t>Начальник отдела 2</a:t>
            </a:r>
            <a:endParaRPr lang="ru-RU" altLang="ru-RU" sz="1300" dirty="0">
              <a:latin typeface="Source Sans Variable" pitchFamily="34" charset="0"/>
              <a:ea typeface="Source Sans Variable" pitchFamily="34" charset="0"/>
              <a:cs typeface="Source Sans Variable" pitchFamily="34" charset="0"/>
            </a:endParaRPr>
          </a:p>
        </p:txBody>
      </p:sp>
      <p:sp>
        <p:nvSpPr>
          <p:cNvPr id="63514" name="Прямоугольник 39"/>
          <p:cNvSpPr/>
          <p:nvPr/>
        </p:nvSpPr>
        <p:spPr>
          <a:xfrm>
            <a:off x="3769476" y="4296273"/>
            <a:ext cx="1194843" cy="285734"/>
          </a:xfrm>
          <a:prstGeom prst="rect">
            <a:avLst/>
          </a:prstGeom>
          <a:solidFill>
            <a:srgbClr val="FFCC66"/>
          </a:solidFill>
          <a:ln w="15875" cap="flat" cmpd="sng">
            <a:solidFill>
              <a:schemeClr val="tx1"/>
            </a:solidFill>
            <a:prstDash val="solid"/>
            <a:miter/>
            <a:headEnd type="none" w="med" len="med"/>
            <a:tailEnd type="none" w="med" len="med"/>
          </a:ln>
        </p:spPr>
        <p:txBody>
          <a:bodyPr lIns="71425" tIns="37141" rIns="71425" bIns="37141" anchor="ctr" anchorCtr="0"/>
          <a:lstStyle/>
          <a:p>
            <a:pPr algn="ctr" eaLnBrk="1" hangingPunct="1">
              <a:lnSpc>
                <a:spcPct val="85000"/>
              </a:lnSpc>
              <a:spcBef>
                <a:spcPct val="50000"/>
              </a:spcBef>
              <a:buSzPct val="120000"/>
            </a:pPr>
            <a:r>
              <a:rPr lang="ru-RU" altLang="ru-RU" sz="1300" dirty="0">
                <a:latin typeface="Source Sans Variable" pitchFamily="34" charset="0"/>
                <a:cs typeface="Source Sans Variable" pitchFamily="34" charset="0"/>
              </a:rPr>
              <a:t>Зам. руководителя 2</a:t>
            </a:r>
            <a:endParaRPr lang="ru-RU" altLang="ru-RU" sz="1300" dirty="0">
              <a:latin typeface="Source Sans Variable" pitchFamily="34" charset="0"/>
              <a:ea typeface="Source Sans Variable" pitchFamily="34" charset="0"/>
              <a:cs typeface="Source Sans Variable" pitchFamily="34" charset="0"/>
            </a:endParaRPr>
          </a:p>
        </p:txBody>
      </p:sp>
      <p:cxnSp>
        <p:nvCxnSpPr>
          <p:cNvPr id="63515" name="Прямая со стрелкой 42"/>
          <p:cNvCxnSpPr>
            <a:stCxn id="11" idx="3"/>
          </p:cNvCxnSpPr>
          <p:nvPr/>
        </p:nvCxnSpPr>
        <p:spPr>
          <a:xfrm>
            <a:off x="4541765" y="1143874"/>
            <a:ext cx="600949" cy="0"/>
          </a:xfrm>
          <a:prstGeom prst="straightConnector1">
            <a:avLst/>
          </a:prstGeom>
          <a:ln w="15875" cap="flat" cmpd="sng">
            <a:solidFill>
              <a:schemeClr val="tx1"/>
            </a:solidFill>
            <a:prstDash val="solid"/>
            <a:headEnd type="none" w="med" len="med"/>
            <a:tailEnd type="none" w="lg" len="med"/>
          </a:ln>
        </p:spPr>
      </p:cxnSp>
      <p:cxnSp>
        <p:nvCxnSpPr>
          <p:cNvPr id="63516" name="Прямая со стрелкой 47"/>
          <p:cNvCxnSpPr/>
          <p:nvPr/>
        </p:nvCxnSpPr>
        <p:spPr>
          <a:xfrm>
            <a:off x="5142713" y="982613"/>
            <a:ext cx="389294" cy="0"/>
          </a:xfrm>
          <a:prstGeom prst="straightConnector1">
            <a:avLst/>
          </a:prstGeom>
          <a:ln w="15875" cap="flat" cmpd="sng">
            <a:solidFill>
              <a:schemeClr val="tx1"/>
            </a:solidFill>
            <a:prstDash val="solid"/>
            <a:headEnd type="none" w="med" len="med"/>
            <a:tailEnd type="none" w="lg" len="med"/>
          </a:ln>
        </p:spPr>
      </p:cxnSp>
      <p:cxnSp>
        <p:nvCxnSpPr>
          <p:cNvPr id="63519" name="Прямая со стрелкой 50"/>
          <p:cNvCxnSpPr/>
          <p:nvPr/>
        </p:nvCxnSpPr>
        <p:spPr>
          <a:xfrm>
            <a:off x="5143217" y="1315465"/>
            <a:ext cx="400129" cy="0"/>
          </a:xfrm>
          <a:prstGeom prst="straightConnector1">
            <a:avLst/>
          </a:prstGeom>
          <a:ln w="15875" cap="flat" cmpd="sng">
            <a:solidFill>
              <a:schemeClr val="tx1"/>
            </a:solidFill>
            <a:prstDash val="solid"/>
            <a:headEnd type="none" w="med" len="med"/>
            <a:tailEnd type="none" w="lg" len="med"/>
          </a:ln>
        </p:spPr>
      </p:cxnSp>
      <p:cxnSp>
        <p:nvCxnSpPr>
          <p:cNvPr id="63520" name="Прямая со стрелкой 58"/>
          <p:cNvCxnSpPr>
            <a:cxnSpLocks/>
          </p:cNvCxnSpPr>
          <p:nvPr/>
        </p:nvCxnSpPr>
        <p:spPr>
          <a:xfrm flipV="1">
            <a:off x="5143217" y="988368"/>
            <a:ext cx="0" cy="171591"/>
          </a:xfrm>
          <a:prstGeom prst="straightConnector1">
            <a:avLst/>
          </a:prstGeom>
          <a:ln w="15875" cap="flat" cmpd="sng">
            <a:solidFill>
              <a:schemeClr val="tx1"/>
            </a:solidFill>
            <a:prstDash val="solid"/>
            <a:headEnd type="none" w="med" len="med"/>
            <a:tailEnd type="none" w="lg" len="med"/>
          </a:ln>
        </p:spPr>
      </p:cxnSp>
      <p:cxnSp>
        <p:nvCxnSpPr>
          <p:cNvPr id="63521" name="Прямая со стрелкой 63"/>
          <p:cNvCxnSpPr/>
          <p:nvPr/>
        </p:nvCxnSpPr>
        <p:spPr>
          <a:xfrm>
            <a:off x="2885060" y="1126236"/>
            <a:ext cx="228033" cy="0"/>
          </a:xfrm>
          <a:prstGeom prst="straightConnector1">
            <a:avLst/>
          </a:prstGeom>
          <a:ln w="15875" cap="flat" cmpd="sng">
            <a:solidFill>
              <a:schemeClr val="tx1"/>
            </a:solidFill>
            <a:prstDash val="solid"/>
            <a:headEnd type="none" w="med" len="med"/>
            <a:tailEnd type="none" w="lg" len="med"/>
          </a:ln>
        </p:spPr>
      </p:cxnSp>
      <p:cxnSp>
        <p:nvCxnSpPr>
          <p:cNvPr id="63522" name="Прямая со стрелкой 65"/>
          <p:cNvCxnSpPr/>
          <p:nvPr/>
        </p:nvCxnSpPr>
        <p:spPr>
          <a:xfrm flipV="1">
            <a:off x="2885060" y="1126236"/>
            <a:ext cx="0" cy="3731679"/>
          </a:xfrm>
          <a:prstGeom prst="straightConnector1">
            <a:avLst/>
          </a:prstGeom>
          <a:ln w="15875" cap="flat" cmpd="sng">
            <a:solidFill>
              <a:schemeClr val="tx1"/>
            </a:solidFill>
            <a:prstDash val="solid"/>
            <a:headEnd type="none" w="med" len="med"/>
            <a:tailEnd type="none" w="lg" len="med"/>
          </a:ln>
        </p:spPr>
      </p:cxnSp>
      <p:cxnSp>
        <p:nvCxnSpPr>
          <p:cNvPr id="63523" name="Прямая со стрелкой 67"/>
          <p:cNvCxnSpPr/>
          <p:nvPr/>
        </p:nvCxnSpPr>
        <p:spPr>
          <a:xfrm>
            <a:off x="2885060" y="4857915"/>
            <a:ext cx="535437" cy="0"/>
          </a:xfrm>
          <a:prstGeom prst="straightConnector1">
            <a:avLst/>
          </a:prstGeom>
          <a:ln w="15875" cap="flat" cmpd="sng">
            <a:solidFill>
              <a:schemeClr val="tx1"/>
            </a:solidFill>
            <a:prstDash val="solid"/>
            <a:headEnd type="none" w="med" len="med"/>
            <a:tailEnd type="arrow" w="lg" len="med"/>
          </a:ln>
        </p:spPr>
      </p:cxnSp>
      <p:cxnSp>
        <p:nvCxnSpPr>
          <p:cNvPr id="63524" name="Прямая со стрелкой 70"/>
          <p:cNvCxnSpPr/>
          <p:nvPr/>
        </p:nvCxnSpPr>
        <p:spPr>
          <a:xfrm>
            <a:off x="2885060" y="2000572"/>
            <a:ext cx="535437" cy="0"/>
          </a:xfrm>
          <a:prstGeom prst="straightConnector1">
            <a:avLst/>
          </a:prstGeom>
          <a:ln w="15875" cap="flat" cmpd="sng">
            <a:solidFill>
              <a:schemeClr val="tx1"/>
            </a:solidFill>
            <a:prstDash val="solid"/>
            <a:headEnd type="none" w="med" len="med"/>
            <a:tailEnd type="arrow" w="lg" len="med"/>
          </a:ln>
        </p:spPr>
      </p:cxnSp>
      <p:cxnSp>
        <p:nvCxnSpPr>
          <p:cNvPr id="63526" name="Прямая со стрелкой 76"/>
          <p:cNvCxnSpPr>
            <a:cxnSpLocks/>
            <a:stCxn id="63501" idx="3"/>
            <a:endCxn id="63502" idx="1"/>
          </p:cNvCxnSpPr>
          <p:nvPr/>
        </p:nvCxnSpPr>
        <p:spPr>
          <a:xfrm>
            <a:off x="4954996" y="2398685"/>
            <a:ext cx="330081" cy="0"/>
          </a:xfrm>
          <a:prstGeom prst="straightConnector1">
            <a:avLst/>
          </a:prstGeom>
          <a:ln w="15875" cap="flat" cmpd="sng">
            <a:solidFill>
              <a:schemeClr val="tx1"/>
            </a:solidFill>
            <a:prstDash val="solid"/>
            <a:headEnd type="none" w="med" len="med"/>
            <a:tailEnd type="none" w="lg" len="med"/>
          </a:ln>
        </p:spPr>
      </p:cxnSp>
      <p:cxnSp>
        <p:nvCxnSpPr>
          <p:cNvPr id="63527" name="Прямая со стрелкой 77"/>
          <p:cNvCxnSpPr>
            <a:stCxn id="63503" idx="3"/>
            <a:endCxn id="63506" idx="1"/>
          </p:cNvCxnSpPr>
          <p:nvPr/>
        </p:nvCxnSpPr>
        <p:spPr>
          <a:xfrm>
            <a:off x="5857050" y="2806877"/>
            <a:ext cx="449766" cy="0"/>
          </a:xfrm>
          <a:prstGeom prst="straightConnector1">
            <a:avLst/>
          </a:prstGeom>
          <a:ln w="15875" cap="flat" cmpd="sng">
            <a:solidFill>
              <a:schemeClr val="tx1"/>
            </a:solidFill>
            <a:prstDash val="solid"/>
            <a:headEnd type="none" w="med" len="med"/>
            <a:tailEnd type="none" w="lg" len="med"/>
          </a:ln>
        </p:spPr>
      </p:cxnSp>
      <p:cxnSp>
        <p:nvCxnSpPr>
          <p:cNvPr id="63528" name="Прямая со стрелкой 84"/>
          <p:cNvCxnSpPr>
            <a:stCxn id="63512" idx="3"/>
            <a:endCxn id="63507" idx="1"/>
          </p:cNvCxnSpPr>
          <p:nvPr/>
        </p:nvCxnSpPr>
        <p:spPr>
          <a:xfrm>
            <a:off x="6541148" y="3214565"/>
            <a:ext cx="306396" cy="0"/>
          </a:xfrm>
          <a:prstGeom prst="straightConnector1">
            <a:avLst/>
          </a:prstGeom>
          <a:ln w="15875" cap="flat" cmpd="sng">
            <a:solidFill>
              <a:schemeClr val="tx1"/>
            </a:solidFill>
            <a:prstDash val="solid"/>
            <a:headEnd type="none" w="med" len="med"/>
            <a:tailEnd type="none" w="lg" len="med"/>
          </a:ln>
        </p:spPr>
      </p:cxnSp>
      <p:cxnSp>
        <p:nvCxnSpPr>
          <p:cNvPr id="63529" name="Прямая со стрелкой 88"/>
          <p:cNvCxnSpPr>
            <a:stCxn id="63513" idx="3"/>
            <a:endCxn id="34" idx="1"/>
          </p:cNvCxnSpPr>
          <p:nvPr/>
        </p:nvCxnSpPr>
        <p:spPr>
          <a:xfrm>
            <a:off x="6541148" y="3622757"/>
            <a:ext cx="306396" cy="0"/>
          </a:xfrm>
          <a:prstGeom prst="straightConnector1">
            <a:avLst/>
          </a:prstGeom>
          <a:ln w="15875" cap="flat" cmpd="sng">
            <a:solidFill>
              <a:schemeClr val="tx1"/>
            </a:solidFill>
            <a:prstDash val="solid"/>
            <a:headEnd type="none" w="med" len="med"/>
            <a:tailEnd type="none" w="lg" len="med"/>
          </a:ln>
        </p:spPr>
      </p:cxnSp>
      <p:cxnSp>
        <p:nvCxnSpPr>
          <p:cNvPr id="63530" name="Прямая со стрелкой 92"/>
          <p:cNvCxnSpPr>
            <a:stCxn id="63504" idx="3"/>
            <a:endCxn id="33" idx="1"/>
          </p:cNvCxnSpPr>
          <p:nvPr/>
        </p:nvCxnSpPr>
        <p:spPr>
          <a:xfrm>
            <a:off x="5857049" y="4031200"/>
            <a:ext cx="314459" cy="0"/>
          </a:xfrm>
          <a:prstGeom prst="straightConnector1">
            <a:avLst/>
          </a:prstGeom>
          <a:ln w="15875" cap="flat" cmpd="sng">
            <a:solidFill>
              <a:schemeClr val="tx1"/>
            </a:solidFill>
            <a:prstDash val="solid"/>
            <a:headEnd type="none" w="med" len="med"/>
            <a:tailEnd type="none" w="lg" len="med"/>
          </a:ln>
        </p:spPr>
      </p:cxnSp>
      <p:cxnSp>
        <p:nvCxnSpPr>
          <p:cNvPr id="63531" name="Прямая со стрелкой 96"/>
          <p:cNvCxnSpPr>
            <a:stCxn id="63514" idx="3"/>
            <a:endCxn id="32" idx="1"/>
          </p:cNvCxnSpPr>
          <p:nvPr/>
        </p:nvCxnSpPr>
        <p:spPr>
          <a:xfrm>
            <a:off x="4964067" y="4439392"/>
            <a:ext cx="357294" cy="0"/>
          </a:xfrm>
          <a:prstGeom prst="straightConnector1">
            <a:avLst/>
          </a:prstGeom>
          <a:ln w="15875" cap="flat" cmpd="sng">
            <a:solidFill>
              <a:schemeClr val="tx1"/>
            </a:solidFill>
            <a:prstDash val="solid"/>
            <a:headEnd type="none" w="med" len="med"/>
            <a:tailEnd type="none" w="lg" len="med"/>
          </a:ln>
        </p:spPr>
      </p:cxnSp>
      <p:cxnSp>
        <p:nvCxnSpPr>
          <p:cNvPr id="63533" name="Прямая со стрелкой 104"/>
          <p:cNvCxnSpPr>
            <a:cxnSpLocks/>
          </p:cNvCxnSpPr>
          <p:nvPr/>
        </p:nvCxnSpPr>
        <p:spPr>
          <a:xfrm>
            <a:off x="3600404" y="2398685"/>
            <a:ext cx="169071" cy="0"/>
          </a:xfrm>
          <a:prstGeom prst="straightConnector1">
            <a:avLst/>
          </a:prstGeom>
          <a:ln w="15875" cap="flat" cmpd="sng">
            <a:solidFill>
              <a:schemeClr val="tx1"/>
            </a:solidFill>
            <a:prstDash val="solid"/>
            <a:headEnd type="none" w="med" len="med"/>
            <a:tailEnd type="arrow" w="lg" len="med"/>
          </a:ln>
        </p:spPr>
      </p:cxnSp>
      <p:cxnSp>
        <p:nvCxnSpPr>
          <p:cNvPr id="63534" name="Прямая со стрелкой 106"/>
          <p:cNvCxnSpPr/>
          <p:nvPr/>
        </p:nvCxnSpPr>
        <p:spPr>
          <a:xfrm flipV="1">
            <a:off x="3600404" y="2132857"/>
            <a:ext cx="0" cy="2305528"/>
          </a:xfrm>
          <a:prstGeom prst="straightConnector1">
            <a:avLst/>
          </a:prstGeom>
          <a:ln w="15875" cap="flat" cmpd="sng">
            <a:solidFill>
              <a:schemeClr val="tx1"/>
            </a:solidFill>
            <a:prstDash val="solid"/>
            <a:headEnd type="none" w="med" len="med"/>
            <a:tailEnd type="none" w="lg" len="med"/>
          </a:ln>
        </p:spPr>
      </p:cxnSp>
      <p:cxnSp>
        <p:nvCxnSpPr>
          <p:cNvPr id="63535" name="Прямая со стрелкой 108"/>
          <p:cNvCxnSpPr>
            <a:cxnSpLocks/>
          </p:cNvCxnSpPr>
          <p:nvPr/>
        </p:nvCxnSpPr>
        <p:spPr>
          <a:xfrm>
            <a:off x="3600404" y="4438385"/>
            <a:ext cx="169071" cy="1259"/>
          </a:xfrm>
          <a:prstGeom prst="straightConnector1">
            <a:avLst/>
          </a:prstGeom>
          <a:ln w="15875" cap="flat" cmpd="sng">
            <a:solidFill>
              <a:schemeClr val="tx1"/>
            </a:solidFill>
            <a:prstDash val="solid"/>
            <a:headEnd type="none" w="med" len="med"/>
            <a:tailEnd type="arrow" w="lg" len="med"/>
          </a:ln>
        </p:spPr>
      </p:cxnSp>
      <p:cxnSp>
        <p:nvCxnSpPr>
          <p:cNvPr id="63536" name="Прямая со стрелкой 109"/>
          <p:cNvCxnSpPr/>
          <p:nvPr/>
        </p:nvCxnSpPr>
        <p:spPr>
          <a:xfrm>
            <a:off x="4729482" y="3220108"/>
            <a:ext cx="225514" cy="0"/>
          </a:xfrm>
          <a:prstGeom prst="straightConnector1">
            <a:avLst/>
          </a:prstGeom>
          <a:ln w="15875" cap="flat" cmpd="sng">
            <a:solidFill>
              <a:schemeClr val="tx1"/>
            </a:solidFill>
            <a:prstDash val="solid"/>
            <a:headEnd type="none" w="med" len="med"/>
            <a:tailEnd type="arrow" w="lg" len="med"/>
          </a:ln>
        </p:spPr>
      </p:cxnSp>
      <p:cxnSp>
        <p:nvCxnSpPr>
          <p:cNvPr id="63537" name="Прямая со стрелкой 110"/>
          <p:cNvCxnSpPr/>
          <p:nvPr/>
        </p:nvCxnSpPr>
        <p:spPr>
          <a:xfrm>
            <a:off x="4729482" y="3623261"/>
            <a:ext cx="225514" cy="0"/>
          </a:xfrm>
          <a:prstGeom prst="straightConnector1">
            <a:avLst/>
          </a:prstGeom>
          <a:ln w="15875" cap="flat" cmpd="sng">
            <a:solidFill>
              <a:schemeClr val="tx1"/>
            </a:solidFill>
            <a:prstDash val="solid"/>
            <a:headEnd type="none" w="med" len="med"/>
            <a:tailEnd type="arrow" w="lg" len="med"/>
          </a:ln>
        </p:spPr>
      </p:cxnSp>
      <p:cxnSp>
        <p:nvCxnSpPr>
          <p:cNvPr id="63538" name="Прямая со стрелкой 111"/>
          <p:cNvCxnSpPr/>
          <p:nvPr/>
        </p:nvCxnSpPr>
        <p:spPr>
          <a:xfrm flipV="1">
            <a:off x="4729482" y="2949240"/>
            <a:ext cx="0" cy="674021"/>
          </a:xfrm>
          <a:prstGeom prst="straightConnector1">
            <a:avLst/>
          </a:prstGeom>
          <a:ln w="15875" cap="flat" cmpd="sng">
            <a:solidFill>
              <a:schemeClr val="tx1"/>
            </a:solidFill>
            <a:prstDash val="solid"/>
            <a:headEnd type="none" w="med" len="med"/>
            <a:tailEnd type="none" w="lg" len="med"/>
          </a:ln>
        </p:spPr>
      </p:cxnSp>
      <p:sp>
        <p:nvSpPr>
          <p:cNvPr id="3" name="Рамка 2"/>
          <p:cNvSpPr/>
          <p:nvPr/>
        </p:nvSpPr>
        <p:spPr bwMode="auto">
          <a:xfrm>
            <a:off x="2686003" y="1715090"/>
            <a:ext cx="5465738" cy="3322480"/>
          </a:xfrm>
          <a:prstGeom prst="frame">
            <a:avLst>
              <a:gd name="adj1" fmla="val 0"/>
            </a:avLst>
          </a:prstGeom>
          <a:solidFill>
            <a:schemeClr val="bg1"/>
          </a:solidFill>
          <a:ln w="28575"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lvl="0" algn="ctr">
              <a:buNone/>
            </a:pPr>
            <a:endParaRPr lang="ru-RU" altLang="x-none" sz="1300" dirty="0">
              <a:solidFill>
                <a:srgbClr val="E20613"/>
              </a:solidFill>
              <a:latin typeface="Source Sans Variable" pitchFamily="34" charset="0"/>
              <a:ea typeface="Source Sans Variable" pitchFamily="34" charset="0"/>
            </a:endParaRPr>
          </a:p>
        </p:txBody>
      </p:sp>
      <p:cxnSp>
        <p:nvCxnSpPr>
          <p:cNvPr id="4" name="Прямая со стрелкой 3"/>
          <p:cNvCxnSpPr>
            <a:cxnSpLocks/>
            <a:stCxn id="63502" idx="0"/>
            <a:endCxn id="22" idx="2"/>
          </p:cNvCxnSpPr>
          <p:nvPr/>
        </p:nvCxnSpPr>
        <p:spPr>
          <a:xfrm flipV="1">
            <a:off x="5856419" y="1487308"/>
            <a:ext cx="640004" cy="769014"/>
          </a:xfrm>
          <a:prstGeom prst="straightConnector1">
            <a:avLst/>
          </a:prstGeom>
          <a:ln w="15875" cap="flat" cmpd="sng">
            <a:solidFill>
              <a:srgbClr val="E20613"/>
            </a:solidFill>
            <a:prstDash val="solid"/>
            <a:headEnd type="none" w="med" len="med"/>
            <a:tailEnd type="arrow" w="lg" len="med"/>
          </a:ln>
        </p:spPr>
      </p:cxnSp>
      <p:sp>
        <p:nvSpPr>
          <p:cNvPr id="5" name="Прямоугольник 22"/>
          <p:cNvSpPr/>
          <p:nvPr/>
        </p:nvSpPr>
        <p:spPr>
          <a:xfrm>
            <a:off x="7256240" y="1258016"/>
            <a:ext cx="1766815" cy="284726"/>
          </a:xfrm>
          <a:prstGeom prst="rect">
            <a:avLst/>
          </a:prstGeom>
          <a:noFill/>
          <a:ln w="15875" cap="flat" cmpd="sng">
            <a:noFill/>
            <a:prstDash val="solid"/>
            <a:miter/>
            <a:headEnd type="none" w="med" len="med"/>
            <a:tailEnd type="none" w="med" len="med"/>
          </a:ln>
        </p:spPr>
        <p:txBody>
          <a:bodyPr lIns="71425" tIns="37141" rIns="71425" bIns="37141" anchor="ctr" anchorCtr="0"/>
          <a:lstStyle/>
          <a:p>
            <a:pPr algn="ctr" eaLnBrk="1" hangingPunct="1">
              <a:lnSpc>
                <a:spcPct val="85000"/>
              </a:lnSpc>
              <a:spcBef>
                <a:spcPct val="50000"/>
              </a:spcBef>
              <a:buSzPct val="120000"/>
            </a:pPr>
            <a:r>
              <a:rPr lang="ru-RU" altLang="ru-RU" sz="1600" dirty="0">
                <a:latin typeface="Source Sans Variable" pitchFamily="34" charset="0"/>
                <a:cs typeface="Source Sans Variable" pitchFamily="34" charset="0"/>
              </a:rPr>
              <a:t>Конвертируется в </a:t>
            </a:r>
            <a:r>
              <a:rPr lang="en-US" altLang="ru-RU" sz="1600" dirty="0">
                <a:latin typeface="Source Sans Variable" pitchFamily="34" charset="0"/>
                <a:cs typeface="Source Sans Variable" pitchFamily="34" charset="0"/>
              </a:rPr>
              <a:t>pdf </a:t>
            </a:r>
            <a:r>
              <a:rPr lang="ru-RU" altLang="en-US" sz="1600" dirty="0">
                <a:latin typeface="Source Sans Variable" pitchFamily="34" charset="0"/>
                <a:cs typeface="Source Sans Variable" pitchFamily="34" charset="0"/>
              </a:rPr>
              <a:t>и п</a:t>
            </a:r>
            <a:r>
              <a:rPr lang="ru-RU" altLang="ru-RU" sz="1600" dirty="0">
                <a:latin typeface="Source Sans Variable" pitchFamily="34" charset="0"/>
                <a:cs typeface="Source Sans Variable" pitchFamily="34" charset="0"/>
              </a:rPr>
              <a:t>одписывается ЭП</a:t>
            </a:r>
            <a:endParaRPr lang="ru-RU" altLang="ru-RU" sz="1600" dirty="0">
              <a:latin typeface="Source Sans Variable" pitchFamily="34" charset="0"/>
              <a:ea typeface="Source Sans Variable" pitchFamily="34" charset="0"/>
              <a:cs typeface="Source Sans Variable" pitchFamily="34" charset="0"/>
            </a:endParaRPr>
          </a:p>
        </p:txBody>
      </p:sp>
      <p:sp>
        <p:nvSpPr>
          <p:cNvPr id="6" name="Прямоугольник 25"/>
          <p:cNvSpPr/>
          <p:nvPr/>
        </p:nvSpPr>
        <p:spPr bwMode="auto">
          <a:xfrm>
            <a:off x="3130982" y="2231717"/>
            <a:ext cx="638493" cy="211932"/>
          </a:xfrm>
          <a:prstGeom prst="rect">
            <a:avLst/>
          </a:prstGeom>
          <a:noFill/>
          <a:ln w="15875">
            <a:noFill/>
          </a:ln>
          <a:effectLst/>
        </p:spPr>
        <p:txBody>
          <a:bodyPr lIns="71425" tIns="37141" rIns="71425" bIns="37141" anchor="ctr" anchorCtr="0">
            <a:noAutofit/>
          </a:bodyPr>
          <a:lstStyle/>
          <a:p>
            <a:pPr lvl="0" algn="ctr" eaLnBrk="1" hangingPunct="1">
              <a:lnSpc>
                <a:spcPct val="85000"/>
              </a:lnSpc>
              <a:spcBef>
                <a:spcPct val="50000"/>
              </a:spcBef>
              <a:buClrTx/>
              <a:buSzPct val="120000"/>
              <a:buFontTx/>
            </a:pPr>
            <a:r>
              <a:rPr lang="ru-RU" altLang="ru-RU" sz="1300" dirty="0">
                <a:latin typeface="Source Sans Variable" pitchFamily="34" charset="0"/>
                <a:cs typeface="Source Sans Variable" pitchFamily="34" charset="0"/>
                <a:sym typeface="+mn-ea"/>
              </a:rPr>
              <a:t>Отв.</a:t>
            </a:r>
          </a:p>
        </p:txBody>
      </p:sp>
      <p:sp>
        <p:nvSpPr>
          <p:cNvPr id="8" name="Прямоугольник 25"/>
          <p:cNvSpPr/>
          <p:nvPr/>
        </p:nvSpPr>
        <p:spPr bwMode="auto">
          <a:xfrm>
            <a:off x="4283968" y="3004592"/>
            <a:ext cx="638493" cy="284726"/>
          </a:xfrm>
          <a:prstGeom prst="rect">
            <a:avLst/>
          </a:prstGeom>
          <a:noFill/>
          <a:ln w="15875">
            <a:noFill/>
          </a:ln>
          <a:effectLst/>
        </p:spPr>
        <p:txBody>
          <a:bodyPr lIns="71425" tIns="37141" rIns="71425" bIns="37141" anchor="ctr" anchorCtr="0">
            <a:noAutofit/>
          </a:bodyPr>
          <a:lstStyle/>
          <a:p>
            <a:pPr lvl="0" algn="ctr" eaLnBrk="1" hangingPunct="1">
              <a:lnSpc>
                <a:spcPct val="85000"/>
              </a:lnSpc>
              <a:spcBef>
                <a:spcPct val="50000"/>
              </a:spcBef>
              <a:buClrTx/>
              <a:buSzPct val="120000"/>
              <a:buFontTx/>
            </a:pPr>
            <a:r>
              <a:rPr lang="ru-RU" altLang="ru-RU" sz="1300" dirty="0">
                <a:latin typeface="Source Sans Variable" pitchFamily="34" charset="0"/>
                <a:cs typeface="Source Sans Variable" pitchFamily="34" charset="0"/>
                <a:sym typeface="+mn-ea"/>
              </a:rPr>
              <a:t>Отв.</a:t>
            </a:r>
          </a:p>
        </p:txBody>
      </p:sp>
      <p:sp>
        <p:nvSpPr>
          <p:cNvPr id="9" name="Прямоугольник 25"/>
          <p:cNvSpPr/>
          <p:nvPr/>
        </p:nvSpPr>
        <p:spPr bwMode="auto">
          <a:xfrm>
            <a:off x="3486261" y="2663506"/>
            <a:ext cx="638493" cy="284726"/>
          </a:xfrm>
          <a:prstGeom prst="rect">
            <a:avLst/>
          </a:prstGeom>
          <a:noFill/>
          <a:ln w="15875">
            <a:noFill/>
          </a:ln>
          <a:effectLst/>
        </p:spPr>
        <p:txBody>
          <a:bodyPr lIns="71425" tIns="37141" rIns="71425" bIns="37141" anchor="ctr" anchorCtr="0">
            <a:noAutofit/>
          </a:bodyPr>
          <a:lstStyle/>
          <a:p>
            <a:pPr lvl="0" algn="ctr" eaLnBrk="1" hangingPunct="1">
              <a:lnSpc>
                <a:spcPct val="85000"/>
              </a:lnSpc>
              <a:spcBef>
                <a:spcPct val="50000"/>
              </a:spcBef>
              <a:buClrTx/>
              <a:buSzPct val="120000"/>
              <a:buFontTx/>
            </a:pPr>
            <a:r>
              <a:rPr lang="ru-RU" altLang="ru-RU" sz="1300" dirty="0">
                <a:latin typeface="Source Sans Variable" pitchFamily="34" charset="0"/>
                <a:cs typeface="Source Sans Variable" pitchFamily="34" charset="0"/>
                <a:sym typeface="+mn-ea"/>
              </a:rPr>
              <a:t>Отв.</a:t>
            </a:r>
          </a:p>
        </p:txBody>
      </p:sp>
      <p:sp>
        <p:nvSpPr>
          <p:cNvPr id="7" name="Текстовое поле 6"/>
          <p:cNvSpPr txBox="1"/>
          <p:nvPr/>
        </p:nvSpPr>
        <p:spPr>
          <a:xfrm>
            <a:off x="160020" y="3940175"/>
            <a:ext cx="2455545" cy="810260"/>
          </a:xfrm>
          <a:prstGeom prst="rect">
            <a:avLst/>
          </a:prstGeom>
          <a:noFill/>
        </p:spPr>
        <p:txBody>
          <a:bodyPr wrap="square" rtlCol="0" anchor="t">
            <a:spAutoFit/>
          </a:bodyPr>
          <a:lstStyle/>
          <a:p>
            <a:r>
              <a:rPr lang="ru-RU" altLang="ru-RU" dirty="0">
                <a:ea typeface="Source Sans Variable" pitchFamily="34" charset="0"/>
                <a:cs typeface="Arial" panose="020B0604020202020204" pitchFamily="34" charset="0"/>
                <a:sym typeface="+mn-ea"/>
              </a:rPr>
              <a:t>Итоговая согласованная версия копируется в документ</a:t>
            </a:r>
          </a:p>
        </p:txBody>
      </p:sp>
      <p:sp>
        <p:nvSpPr>
          <p:cNvPr id="10" name="TextBox 9"/>
          <p:cNvSpPr txBox="1"/>
          <p:nvPr/>
        </p:nvSpPr>
        <p:spPr>
          <a:xfrm>
            <a:off x="252095" y="1257935"/>
            <a:ext cx="2314575" cy="926465"/>
          </a:xfrm>
          <a:prstGeom prst="rect">
            <a:avLst/>
          </a:prstGeom>
          <a:noFill/>
          <a:ln w="9525">
            <a:noFill/>
          </a:ln>
        </p:spPr>
        <p:txBody>
          <a:bodyPr wrap="square">
            <a:noAutofit/>
          </a:bodyPr>
          <a:lstStyle/>
          <a:p>
            <a:pPr>
              <a:spcBef>
                <a:spcPts val="950"/>
              </a:spcBef>
            </a:pPr>
            <a:r>
              <a:rPr lang="ru-RU" altLang="ru-RU" sz="2800" dirty="0">
                <a:cs typeface="Arial" panose="020B0604020202020204" pitchFamily="34" charset="0"/>
              </a:rPr>
              <a:t>Множество версий согласуемых файлов</a:t>
            </a:r>
          </a:p>
          <a:p>
            <a:pPr>
              <a:spcBef>
                <a:spcPts val="950"/>
              </a:spcBef>
            </a:pPr>
            <a:endParaRPr lang="ru-RU" altLang="ru-RU" sz="2800" dirty="0">
              <a:ea typeface="Source Sans Variable" pitchFamily="34" charset="0"/>
              <a:cs typeface="Arial" panose="020B0604020202020204" pitchFamily="34" charset="0"/>
            </a:endParaRPr>
          </a:p>
        </p:txBody>
      </p:sp>
      <p:sp>
        <p:nvSpPr>
          <p:cNvPr id="12" name="TextBox 9"/>
          <p:cNvSpPr txBox="1"/>
          <p:nvPr/>
        </p:nvSpPr>
        <p:spPr>
          <a:xfrm>
            <a:off x="230505" y="2499995"/>
            <a:ext cx="2314575" cy="1159510"/>
          </a:xfrm>
          <a:prstGeom prst="rect">
            <a:avLst/>
          </a:prstGeom>
          <a:noFill/>
          <a:ln w="9525">
            <a:noFill/>
          </a:ln>
        </p:spPr>
        <p:txBody>
          <a:bodyPr wrap="square">
            <a:noAutofit/>
          </a:bodyPr>
          <a:lstStyle/>
          <a:p>
            <a:pPr>
              <a:spcBef>
                <a:spcPts val="950"/>
              </a:spcBef>
            </a:pPr>
            <a:r>
              <a:rPr lang="ru-RU" altLang="ru-RU" dirty="0">
                <a:cs typeface="Arial" panose="020B0604020202020204" pitchFamily="34" charset="0"/>
              </a:rPr>
              <a:t>Согласующие видят только версии, необходимые им для принятия решения</a:t>
            </a:r>
            <a:endParaRPr lang="ru-RU" altLang="ru-RU" dirty="0">
              <a:ea typeface="Source Sans Variable" pitchFamily="34" charset="0"/>
              <a:cs typeface="Arial" panose="020B0604020202020204" pitchFamily="34" charset="0"/>
            </a:endParaRPr>
          </a:p>
        </p:txBody>
      </p:sp>
      <p:cxnSp>
        <p:nvCxnSpPr>
          <p:cNvPr id="51" name="Прямая со стрелкой 111">
            <a:extLst>
              <a:ext uri="{FF2B5EF4-FFF2-40B4-BE49-F238E27FC236}">
                <a16:creationId xmlns:a16="http://schemas.microsoft.com/office/drawing/2014/main" id="{CD95AB35-084F-4C09-AAF6-76C8EB912DC0}"/>
              </a:ext>
            </a:extLst>
          </p:cNvPr>
          <p:cNvCxnSpPr>
            <a:cxnSpLocks/>
          </p:cNvCxnSpPr>
          <p:nvPr/>
        </p:nvCxnSpPr>
        <p:spPr>
          <a:xfrm flipV="1">
            <a:off x="3977476" y="2541048"/>
            <a:ext cx="1" cy="1531205"/>
          </a:xfrm>
          <a:prstGeom prst="straightConnector1">
            <a:avLst/>
          </a:prstGeom>
          <a:ln w="15875" cap="flat" cmpd="sng">
            <a:solidFill>
              <a:schemeClr val="tx1"/>
            </a:solidFill>
            <a:prstDash val="solid"/>
            <a:headEnd type="none" w="med" len="med"/>
            <a:tailEnd type="none" w="lg" len="med"/>
          </a:ln>
        </p:spPr>
      </p:cxnSp>
      <p:cxnSp>
        <p:nvCxnSpPr>
          <p:cNvPr id="54" name="Прямая со стрелкой 109">
            <a:extLst>
              <a:ext uri="{FF2B5EF4-FFF2-40B4-BE49-F238E27FC236}">
                <a16:creationId xmlns:a16="http://schemas.microsoft.com/office/drawing/2014/main" id="{236386D5-B850-43E9-B528-728A12D9E912}"/>
              </a:ext>
            </a:extLst>
          </p:cNvPr>
          <p:cNvCxnSpPr>
            <a:cxnSpLocks/>
          </p:cNvCxnSpPr>
          <p:nvPr/>
        </p:nvCxnSpPr>
        <p:spPr>
          <a:xfrm>
            <a:off x="3977476" y="2792239"/>
            <a:ext cx="193010" cy="0"/>
          </a:xfrm>
          <a:prstGeom prst="straightConnector1">
            <a:avLst/>
          </a:prstGeom>
          <a:ln w="15875" cap="flat" cmpd="sng">
            <a:solidFill>
              <a:schemeClr val="tx1"/>
            </a:solidFill>
            <a:prstDash val="solid"/>
            <a:headEnd type="none" w="med" len="med"/>
            <a:tailEnd type="arrow" w="lg" len="med"/>
          </a:ln>
        </p:spPr>
      </p:cxnSp>
      <p:cxnSp>
        <p:nvCxnSpPr>
          <p:cNvPr id="56" name="Прямая со стрелкой 110">
            <a:extLst>
              <a:ext uri="{FF2B5EF4-FFF2-40B4-BE49-F238E27FC236}">
                <a16:creationId xmlns:a16="http://schemas.microsoft.com/office/drawing/2014/main" id="{68A38B7F-2C73-4C0B-8C1C-2B65163CC00A}"/>
              </a:ext>
            </a:extLst>
          </p:cNvPr>
          <p:cNvCxnSpPr>
            <a:cxnSpLocks/>
          </p:cNvCxnSpPr>
          <p:nvPr/>
        </p:nvCxnSpPr>
        <p:spPr>
          <a:xfrm>
            <a:off x="3977476" y="4072253"/>
            <a:ext cx="164915" cy="0"/>
          </a:xfrm>
          <a:prstGeom prst="straightConnector1">
            <a:avLst/>
          </a:prstGeom>
          <a:ln w="15875" cap="flat" cmpd="sng">
            <a:solidFill>
              <a:schemeClr val="tx1"/>
            </a:solidFill>
            <a:prstDash val="solid"/>
            <a:headEnd type="none" w="med" len="med"/>
            <a:tailEnd type="arrow" w="lg" len="med"/>
          </a:ln>
        </p:spPr>
      </p:cxnSp>
      <p:cxnSp>
        <p:nvCxnSpPr>
          <p:cNvPr id="60" name="Прямая со стрелкой 58">
            <a:extLst>
              <a:ext uri="{FF2B5EF4-FFF2-40B4-BE49-F238E27FC236}">
                <a16:creationId xmlns:a16="http://schemas.microsoft.com/office/drawing/2014/main" id="{4DDF9883-DF4F-4690-AB55-6516A6F63EC6}"/>
              </a:ext>
            </a:extLst>
          </p:cNvPr>
          <p:cNvCxnSpPr>
            <a:cxnSpLocks/>
          </p:cNvCxnSpPr>
          <p:nvPr/>
        </p:nvCxnSpPr>
        <p:spPr>
          <a:xfrm flipV="1">
            <a:off x="5142997" y="1136910"/>
            <a:ext cx="0" cy="178555"/>
          </a:xfrm>
          <a:prstGeom prst="straightConnector1">
            <a:avLst/>
          </a:prstGeom>
          <a:ln w="15875" cap="flat" cmpd="sng">
            <a:solidFill>
              <a:schemeClr val="tx1"/>
            </a:solidFill>
            <a:prstDash val="solid"/>
            <a:headEnd type="none" w="med" len="med"/>
            <a:tailEnd type="none" w="lg" len="med"/>
          </a:ln>
        </p:spPr>
      </p:cxnSp>
      <p:sp>
        <p:nvSpPr>
          <p:cNvPr id="28" name="Прямоугольник 27">
            <a:extLst>
              <a:ext uri="{FF2B5EF4-FFF2-40B4-BE49-F238E27FC236}">
                <a16:creationId xmlns:a16="http://schemas.microsoft.com/office/drawing/2014/main" id="{CDFDC60C-AA33-41A1-B203-A4AF417BDB0B}"/>
              </a:ext>
            </a:extLst>
          </p:cNvPr>
          <p:cNvSpPr/>
          <p:nvPr/>
        </p:nvSpPr>
        <p:spPr>
          <a:xfrm>
            <a:off x="3730600" y="2212504"/>
            <a:ext cx="1273448" cy="3691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7" name="Прямая со стрелкой 76">
            <a:extLst>
              <a:ext uri="{FF2B5EF4-FFF2-40B4-BE49-F238E27FC236}">
                <a16:creationId xmlns:a16="http://schemas.microsoft.com/office/drawing/2014/main" id="{A14C7D1F-6860-4FE8-AC70-6297171A43C3}"/>
              </a:ext>
            </a:extLst>
          </p:cNvPr>
          <p:cNvCxnSpPr>
            <a:cxnSpLocks/>
          </p:cNvCxnSpPr>
          <p:nvPr/>
        </p:nvCxnSpPr>
        <p:spPr>
          <a:xfrm>
            <a:off x="3311348" y="2428528"/>
            <a:ext cx="252540" cy="0"/>
          </a:xfrm>
          <a:prstGeom prst="straightConnector1">
            <a:avLst/>
          </a:prstGeom>
          <a:ln w="15875" cap="flat" cmpd="sng">
            <a:solidFill>
              <a:srgbClr val="FF0000"/>
            </a:solidFill>
            <a:prstDash val="solid"/>
            <a:headEnd type="none" w="med" len="med"/>
            <a:tailEnd type="none" w="lg"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5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5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5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5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5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5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5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35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5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5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5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5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5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5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5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35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350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35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35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0" presetClass="entr" presetSubtype="0" fill="hold" grpId="0" nodeType="withEffect">
                                  <p:stCondLst>
                                    <p:cond delay="0"/>
                                  </p:stCondLst>
                                  <p:childTnLst>
                                    <p:set>
                                      <p:cBhvr>
                                        <p:cTn id="74" dur="1" fill="hold">
                                          <p:stCondLst>
                                            <p:cond delay="0"/>
                                          </p:stCondLst>
                                        </p:cTn>
                                        <p:tgtEl>
                                          <p:spTgt spid="63502"/>
                                        </p:tgtEl>
                                        <p:attrNameLst>
                                          <p:attrName>style.visibility</p:attrName>
                                        </p:attrNameLst>
                                      </p:cBhvr>
                                      <p:to>
                                        <p:strVal val="visible"/>
                                      </p:to>
                                    </p:set>
                                    <p:animEffect transition="in" filter="fade">
                                      <p:cBhvr>
                                        <p:cTn id="75" dur="500"/>
                                        <p:tgtEl>
                                          <p:spTgt spid="63502"/>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67"/>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6351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60"/>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3501" grpId="0" animBg="1"/>
      <p:bldP spid="63502" grpId="0" animBg="1"/>
      <p:bldP spid="63503" grpId="0" animBg="1"/>
      <p:bldP spid="63504" grpId="0" animBg="1"/>
      <p:bldP spid="63506" grpId="0" animBg="1"/>
      <p:bldP spid="63507" grpId="0" animBg="1"/>
      <p:bldP spid="32" grpId="0" animBg="1"/>
      <p:bldP spid="33" grpId="0" animBg="1"/>
      <p:bldP spid="34" grpId="0" animBg="1"/>
      <p:bldP spid="63512" grpId="0" animBg="1"/>
      <p:bldP spid="63513" grpId="0" animBg="1"/>
      <p:bldP spid="63514" grpId="0" animBg="1"/>
      <p:bldP spid="5" grpId="0"/>
      <p:bldP spid="6" grpId="0"/>
      <p:bldP spid="8" grpId="0"/>
      <p:bldP spid="9" grpId="0"/>
      <p:bldP spid="7" grpId="0"/>
      <p:bldP spid="12"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685" y="267970"/>
            <a:ext cx="5680710" cy="612775"/>
          </a:xfrm>
        </p:spPr>
        <p:txBody>
          <a:bodyPr/>
          <a:lstStyle/>
          <a:p>
            <a:pPr algn="l">
              <a:lnSpc>
                <a:spcPct val="107000"/>
              </a:lnSpc>
              <a:spcBef>
                <a:spcPts val="150"/>
              </a:spcBef>
              <a:buClrTx/>
              <a:buSzTx/>
              <a:buFontTx/>
            </a:pPr>
            <a:r>
              <a:rPr lang="ru-RU" altLang="ru-RU" b="1" dirty="0">
                <a:sym typeface="+mn-ea"/>
              </a:rPr>
              <a:t>3. Работа с файлами при согласовании и</a:t>
            </a:r>
            <a:br>
              <a:rPr lang="ru-RU" altLang="ru-RU" b="1" dirty="0">
                <a:sym typeface="+mn-ea"/>
              </a:rPr>
            </a:br>
            <a:r>
              <a:rPr lang="ru-RU" altLang="ru-RU" b="1" dirty="0">
                <a:sym typeface="+mn-ea"/>
              </a:rPr>
              <a:t>   подписании документов</a:t>
            </a:r>
            <a:endParaRPr lang="ru-RU" altLang="ru-RU" dirty="0"/>
          </a:p>
        </p:txBody>
      </p:sp>
      <p:pic>
        <p:nvPicPr>
          <p:cNvPr id="5" name="Изображение 4"/>
          <p:cNvPicPr>
            <a:picLocks noChangeAspect="1"/>
          </p:cNvPicPr>
          <p:nvPr/>
        </p:nvPicPr>
        <p:blipFill>
          <a:blip r:embed="rId2"/>
          <a:stretch>
            <a:fillRect/>
          </a:stretch>
        </p:blipFill>
        <p:spPr>
          <a:xfrm>
            <a:off x="2771492" y="1852266"/>
            <a:ext cx="3639458" cy="2814508"/>
          </a:xfrm>
          <a:prstGeom prst="rect">
            <a:avLst/>
          </a:prstGeom>
          <a:ln w="28575" cmpd="thickThin">
            <a:solidFill>
              <a:schemeClr val="accent1">
                <a:shade val="50000"/>
              </a:schemeClr>
            </a:solidFill>
            <a:prstDash val="solid"/>
          </a:ln>
        </p:spPr>
      </p:pic>
      <p:sp>
        <p:nvSpPr>
          <p:cNvPr id="6" name="Заголовок 1"/>
          <p:cNvSpPr>
            <a:spLocks noGrp="1"/>
          </p:cNvSpPr>
          <p:nvPr/>
        </p:nvSpPr>
        <p:spPr>
          <a:xfrm>
            <a:off x="1550670" y="988060"/>
            <a:ext cx="6682740" cy="821055"/>
          </a:xfrm>
          <a:prstGeom prst="rect">
            <a:avLst/>
          </a:prstGeom>
          <a:noFill/>
          <a:ln w="9525">
            <a:noFill/>
          </a:ln>
        </p:spPr>
        <p:txBody>
          <a:bodyPr lIns="76783" tIns="38392" rIns="76783" bIns="38392" anchor="ctr" anchorCtr="0">
            <a:normAutofit/>
          </a:bodyPr>
          <a:lstStyle>
            <a:lvl1pPr algn="l" rtl="0" eaLnBrk="0" fontAlgn="base" hangingPunct="0">
              <a:spcBef>
                <a:spcPct val="0"/>
              </a:spcBef>
              <a:spcAft>
                <a:spcPct val="0"/>
              </a:spcAft>
              <a:defRPr sz="3100" kern="1200">
                <a:solidFill>
                  <a:schemeClr val="tx2"/>
                </a:solidFill>
                <a:latin typeface="+mj-lt"/>
                <a:ea typeface="+mj-ea"/>
                <a:cs typeface="+mj-cs"/>
              </a:defRPr>
            </a:lvl1pPr>
            <a:lvl2pPr algn="l" rtl="0" eaLnBrk="0" fontAlgn="base" hangingPunct="0">
              <a:spcBef>
                <a:spcPct val="0"/>
              </a:spcBef>
              <a:spcAft>
                <a:spcPct val="0"/>
              </a:spcAft>
              <a:defRPr sz="3100">
                <a:solidFill>
                  <a:schemeClr val="tx2"/>
                </a:solidFill>
                <a:latin typeface="Futura PT Demi" panose="020B0702020204020303" pitchFamily="34" charset="0"/>
              </a:defRPr>
            </a:lvl2pPr>
            <a:lvl3pPr algn="l" rtl="0" eaLnBrk="0" fontAlgn="base" hangingPunct="0">
              <a:spcBef>
                <a:spcPct val="0"/>
              </a:spcBef>
              <a:spcAft>
                <a:spcPct val="0"/>
              </a:spcAft>
              <a:defRPr sz="3100">
                <a:solidFill>
                  <a:schemeClr val="tx2"/>
                </a:solidFill>
                <a:latin typeface="Futura PT Demi" panose="020B0702020204020303" pitchFamily="34" charset="0"/>
              </a:defRPr>
            </a:lvl3pPr>
            <a:lvl4pPr algn="l" rtl="0" eaLnBrk="0" fontAlgn="base" hangingPunct="0">
              <a:spcBef>
                <a:spcPct val="0"/>
              </a:spcBef>
              <a:spcAft>
                <a:spcPct val="0"/>
              </a:spcAft>
              <a:defRPr sz="3100">
                <a:solidFill>
                  <a:schemeClr val="tx2"/>
                </a:solidFill>
                <a:latin typeface="Futura PT Demi" panose="020B0702020204020303" pitchFamily="34" charset="0"/>
              </a:defRPr>
            </a:lvl4pPr>
            <a:lvl5pPr algn="l" rtl="0" eaLnBrk="0" fontAlgn="base" hangingPunct="0">
              <a:spcBef>
                <a:spcPct val="0"/>
              </a:spcBef>
              <a:spcAft>
                <a:spcPct val="0"/>
              </a:spcAft>
              <a:defRPr sz="3100">
                <a:solidFill>
                  <a:schemeClr val="tx2"/>
                </a:solidFill>
                <a:latin typeface="Futura PT Demi" panose="020B0702020204020303" pitchFamily="34" charset="0"/>
              </a:defRPr>
            </a:lvl5pPr>
            <a:lvl6pPr marL="483870" algn="l" rtl="0" eaLnBrk="0" fontAlgn="base" hangingPunct="0">
              <a:spcBef>
                <a:spcPct val="0"/>
              </a:spcBef>
              <a:spcAft>
                <a:spcPct val="0"/>
              </a:spcAft>
              <a:defRPr sz="3100">
                <a:solidFill>
                  <a:schemeClr val="tx2"/>
                </a:solidFill>
                <a:latin typeface="Futura PT Demi" panose="020B0702020204020303" pitchFamily="34" charset="0"/>
              </a:defRPr>
            </a:lvl6pPr>
            <a:lvl7pPr marL="967740" algn="l" rtl="0" eaLnBrk="0" fontAlgn="base" hangingPunct="0">
              <a:spcBef>
                <a:spcPct val="0"/>
              </a:spcBef>
              <a:spcAft>
                <a:spcPct val="0"/>
              </a:spcAft>
              <a:defRPr sz="3100">
                <a:solidFill>
                  <a:schemeClr val="tx2"/>
                </a:solidFill>
                <a:latin typeface="Futura PT Demi" panose="020B0702020204020303" pitchFamily="34" charset="0"/>
              </a:defRPr>
            </a:lvl7pPr>
            <a:lvl8pPr marL="1451610" algn="l" rtl="0" eaLnBrk="0" fontAlgn="base" hangingPunct="0">
              <a:spcBef>
                <a:spcPct val="0"/>
              </a:spcBef>
              <a:spcAft>
                <a:spcPct val="0"/>
              </a:spcAft>
              <a:defRPr sz="3100">
                <a:solidFill>
                  <a:schemeClr val="tx2"/>
                </a:solidFill>
                <a:latin typeface="Futura PT Demi" panose="020B0702020204020303" pitchFamily="34" charset="0"/>
              </a:defRPr>
            </a:lvl8pPr>
            <a:lvl9pPr marL="1935480" algn="l" rtl="0" eaLnBrk="0" fontAlgn="base" hangingPunct="0">
              <a:spcBef>
                <a:spcPct val="0"/>
              </a:spcBef>
              <a:spcAft>
                <a:spcPct val="0"/>
              </a:spcAft>
              <a:defRPr sz="3100">
                <a:solidFill>
                  <a:schemeClr val="tx2"/>
                </a:solidFill>
                <a:latin typeface="Futura PT Demi" panose="020B0702020204020303" pitchFamily="34" charset="0"/>
              </a:defRPr>
            </a:lvl9pPr>
          </a:lstStyle>
          <a:p>
            <a:pPr algn="l">
              <a:spcBef>
                <a:spcPts val="475"/>
              </a:spcBef>
              <a:buClr>
                <a:srgbClr val="E20613"/>
              </a:buClr>
              <a:buSzTx/>
              <a:buFontTx/>
            </a:pPr>
            <a:r>
              <a:rPr lang="ru-RU" altLang="ru-RU" sz="2400" dirty="0">
                <a:solidFill>
                  <a:schemeClr val="tx1"/>
                </a:solidFill>
                <a:latin typeface="Arial" panose="020B0604020202020204" pitchFamily="34" charset="0"/>
                <a:ea typeface="Source Sans Variable" pitchFamily="34" charset="0"/>
                <a:cs typeface="Arial" panose="020B0604020202020204" pitchFamily="34" charset="0"/>
              </a:rPr>
              <a:t>Пример отображения согласуемого файла и версий согласующих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476375" y="87630"/>
            <a:ext cx="6199505" cy="612775"/>
          </a:xfrm>
        </p:spPr>
        <p:txBody>
          <a:bodyPr/>
          <a:lstStyle/>
          <a:p>
            <a:pPr algn="ctr"/>
            <a:r>
              <a:rPr lang="ru-RU" altLang="x-none" sz="2400" dirty="0">
                <a:latin typeface="+mj-lt"/>
              </a:rPr>
              <a:t>Серия вебинаров</a:t>
            </a:r>
          </a:p>
        </p:txBody>
      </p:sp>
      <p:sp>
        <p:nvSpPr>
          <p:cNvPr id="22531" name="TextBox 1"/>
          <p:cNvSpPr txBox="1"/>
          <p:nvPr/>
        </p:nvSpPr>
        <p:spPr>
          <a:xfrm>
            <a:off x="683568" y="1338819"/>
            <a:ext cx="8100392" cy="2467450"/>
          </a:xfrm>
          <a:prstGeom prst="rect">
            <a:avLst/>
          </a:prstGeom>
          <a:noFill/>
          <a:ln w="9525">
            <a:noFill/>
          </a:ln>
        </p:spPr>
        <p:txBody>
          <a:bodyPr>
            <a:noAutofit/>
          </a:bodyPr>
          <a:lstStyle>
            <a:lvl1pPr marL="342900" indent="-342900" algn="l" rtl="0" eaLnBrk="0" fontAlgn="base" hangingPunct="0">
              <a:spcBef>
                <a:spcPct val="20000"/>
              </a:spcBef>
              <a:spcAft>
                <a:spcPct val="0"/>
              </a:spcAft>
              <a:buClr>
                <a:srgbClr val="E20613"/>
              </a:buClr>
              <a:buFont typeface="Wingdings" panose="05000000000000000000" pitchFamily="2" charset="2"/>
              <a:buChar char="§"/>
              <a:defRPr sz="2000" b="0" kern="1200">
                <a:solidFill>
                  <a:schemeClr val="tx1"/>
                </a:solidFill>
                <a:latin typeface="Source Sans Variable" pitchFamily="34" charset="0"/>
                <a:ea typeface="Source Sans Variable" pitchFamily="34" charset="0"/>
                <a:cs typeface="Source Sans Variable" pitchFamily="34" charset="0"/>
              </a:defRPr>
            </a:lvl1pPr>
            <a:lvl2pPr marL="742950" indent="-287655" algn="l" rtl="0" eaLnBrk="0" fontAlgn="base" hangingPunct="0">
              <a:spcBef>
                <a:spcPct val="20000"/>
              </a:spcBef>
              <a:spcAft>
                <a:spcPct val="0"/>
              </a:spcAft>
              <a:buClr>
                <a:srgbClr val="7F7F7F"/>
              </a:buClr>
              <a:buChar char="•"/>
              <a:defRPr sz="2000" kern="1200">
                <a:solidFill>
                  <a:schemeClr val="tx1"/>
                </a:solidFill>
                <a:latin typeface="Source Sans Variable" pitchFamily="34" charset="0"/>
                <a:ea typeface="Source Sans Variable" pitchFamily="34" charset="0"/>
                <a:cs typeface="Source Sans Variable" pitchFamily="34" charset="0"/>
              </a:defRPr>
            </a:lvl2pPr>
            <a:lvl3pPr marL="1144905" indent="-230505" algn="l" rtl="0" eaLnBrk="0" fontAlgn="base" hangingPunct="0">
              <a:spcBef>
                <a:spcPct val="20000"/>
              </a:spcBef>
              <a:spcAft>
                <a:spcPct val="0"/>
              </a:spcAft>
              <a:buClr>
                <a:schemeClr val="tx1"/>
              </a:buClr>
              <a:buChar char="•"/>
              <a:defRPr sz="2000" kern="1200">
                <a:solidFill>
                  <a:schemeClr val="tx1"/>
                </a:solidFill>
                <a:latin typeface="Source Sans Variable" pitchFamily="34" charset="0"/>
                <a:ea typeface="Source Sans Variable" pitchFamily="34" charset="0"/>
                <a:cs typeface="Source Sans Variable" pitchFamily="34" charset="0"/>
              </a:defRPr>
            </a:lvl3pPr>
            <a:lvl4pPr marL="1600200" indent="-228600" algn="l" rtl="0" eaLnBrk="0" fontAlgn="base" hangingPunct="0">
              <a:spcBef>
                <a:spcPct val="20000"/>
              </a:spcBef>
              <a:spcAft>
                <a:spcPct val="0"/>
              </a:spcAft>
              <a:buClr>
                <a:srgbClr val="0D0D0D"/>
              </a:buClr>
              <a:buFont typeface="Wingdings" panose="05000000000000000000" pitchFamily="2" charset="2"/>
              <a:buChar char="§"/>
              <a:defRPr sz="2000" kern="1200">
                <a:solidFill>
                  <a:schemeClr val="tx1"/>
                </a:solidFill>
                <a:latin typeface="Source Sans Variable" pitchFamily="34" charset="0"/>
                <a:ea typeface="Source Sans Variable" pitchFamily="34" charset="0"/>
                <a:cs typeface="Source Sans Variable" pitchFamily="34" charset="0"/>
              </a:defRPr>
            </a:lvl4pPr>
            <a:lvl5pPr marL="2056130" indent="-227330" algn="l" rtl="0" eaLnBrk="0" fontAlgn="base" hangingPunct="0">
              <a:spcBef>
                <a:spcPct val="20000"/>
              </a:spcBef>
              <a:spcAft>
                <a:spcPct val="0"/>
              </a:spcAft>
              <a:buClr>
                <a:srgbClr val="7F7F7F"/>
              </a:buClr>
              <a:buChar char="•"/>
              <a:defRPr sz="2000" kern="1200">
                <a:solidFill>
                  <a:schemeClr val="tx1"/>
                </a:solidFill>
                <a:latin typeface="Source Sans Variable" pitchFamily="34" charset="0"/>
                <a:ea typeface="Source Sans Variable" pitchFamily="34" charset="0"/>
                <a:cs typeface="Source Sans Variable" pitchFamily="34" charset="0"/>
              </a:defRPr>
            </a:lvl5pPr>
          </a:lstStyle>
          <a:p>
            <a:pPr marL="0" indent="0">
              <a:spcBef>
                <a:spcPts val="475"/>
              </a:spcBef>
              <a:buNone/>
            </a:pPr>
            <a:r>
              <a:rPr lang="ru-RU" altLang="ru-RU" sz="3600" b="1" dirty="0">
                <a:solidFill>
                  <a:srgbClr val="92D050"/>
                </a:solidFill>
                <a:latin typeface="Arial" panose="020B0604020202020204" pitchFamily="34" charset="0"/>
                <a:cs typeface="Arial" panose="020B0604020202020204" pitchFamily="34" charset="0"/>
              </a:rPr>
              <a:t>1. Функциональный обзор и гибкая адаптация интерфейса под процессы заказчика.</a:t>
            </a:r>
          </a:p>
          <a:p>
            <a:pPr marL="0" indent="0">
              <a:spcBef>
                <a:spcPts val="475"/>
              </a:spcBef>
              <a:buNone/>
            </a:pPr>
            <a:r>
              <a:rPr lang="ru-RU" altLang="ru-RU" sz="3600" dirty="0">
                <a:latin typeface="Arial" panose="020B0604020202020204" pitchFamily="34" charset="0"/>
                <a:cs typeface="Arial" panose="020B0604020202020204" pitchFamily="34" charset="0"/>
              </a:rPr>
              <a:t>2. Согласование, версии файлов, подписание.</a:t>
            </a:r>
          </a:p>
          <a:p>
            <a:pPr marL="0" indent="0">
              <a:spcBef>
                <a:spcPts val="475"/>
              </a:spcBef>
              <a:buNone/>
            </a:pPr>
            <a:r>
              <a:rPr lang="ru-RU" altLang="ru-RU" sz="3600" dirty="0">
                <a:latin typeface="Arial" panose="020B0604020202020204" pitchFamily="34" charset="0"/>
                <a:cs typeface="Arial" panose="020B0604020202020204" pitchFamily="34" charset="0"/>
              </a:rPr>
              <a:t>3. Централизованный контроль.</a:t>
            </a:r>
          </a:p>
          <a:p>
            <a:pPr marL="0" indent="0">
              <a:spcBef>
                <a:spcPts val="475"/>
              </a:spcBef>
              <a:buNone/>
            </a:pPr>
            <a:r>
              <a:rPr lang="ru-RU" altLang="ru-RU" sz="3600" dirty="0">
                <a:latin typeface="Arial" panose="020B0604020202020204" pitchFamily="34" charset="0"/>
                <a:cs typeface="Arial" panose="020B0604020202020204" pitchFamily="34" charset="0"/>
              </a:rPr>
              <a:t>4. ИИ в 1С:Министерство.Документооборот.</a:t>
            </a:r>
          </a:p>
          <a:p>
            <a:pPr marL="0" indent="0">
              <a:spcBef>
                <a:spcPts val="475"/>
              </a:spcBef>
              <a:buNone/>
            </a:pPr>
            <a:endParaRPr lang="ru-RU" altLang="ru-RU" sz="2400" dirty="0">
              <a:latin typeface="Arial" panose="020B0604020202020204" pitchFamily="34" charset="0"/>
              <a:cs typeface="Arial" panose="020B0604020202020204" pitchFamily="34" charset="0"/>
            </a:endParaRPr>
          </a:p>
          <a:p>
            <a:pPr marL="0" indent="0">
              <a:spcBef>
                <a:spcPts val="475"/>
              </a:spcBef>
              <a:buNone/>
            </a:pPr>
            <a:endParaRPr lang="ru-RU" altLang="ru-RU" sz="2400" dirty="0">
              <a:latin typeface="Arial" panose="020B0604020202020204" pitchFamily="34" charset="0"/>
              <a:cs typeface="Arial" panose="020B0604020202020204" pitchFamily="34" charset="0"/>
            </a:endParaRPr>
          </a:p>
          <a:p>
            <a:pPr marL="0" indent="0">
              <a:spcBef>
                <a:spcPts val="475"/>
              </a:spcBef>
              <a:buNone/>
            </a:pPr>
            <a:endParaRPr lang="ru-RU" altLang="ru-RU" sz="2400" dirty="0">
              <a:latin typeface="Arial" panose="020B0604020202020204" pitchFamily="34" charset="0"/>
              <a:cs typeface="Arial" panose="020B0604020202020204" pitchFamily="34" charset="0"/>
            </a:endParaRPr>
          </a:p>
          <a:p>
            <a:pPr marL="0" indent="0">
              <a:spcBef>
                <a:spcPts val="475"/>
              </a:spcBef>
              <a:buNone/>
            </a:pPr>
            <a:endParaRPr lang="ru-RU" altLang="ru-RU" sz="2400" dirty="0">
              <a:latin typeface="Arial" panose="020B0604020202020204" pitchFamily="34" charset="0"/>
              <a:cs typeface="Arial" panose="020B0604020202020204" pitchFamily="34" charset="0"/>
            </a:endParaRPr>
          </a:p>
          <a:p>
            <a:pPr marL="0" indent="0">
              <a:spcBef>
                <a:spcPts val="475"/>
              </a:spcBef>
              <a:buNone/>
            </a:pPr>
            <a:endParaRPr lang="en-US" altLang="ru-RU" sz="2400" dirty="0">
              <a:latin typeface="Arial" panose="020B0604020202020204" pitchFamily="34" charset="0"/>
              <a:cs typeface="Arial" panose="020B0604020202020204" pitchFamily="34" charset="0"/>
            </a:endParaRPr>
          </a:p>
          <a:p>
            <a:pPr marL="0" indent="0">
              <a:spcBef>
                <a:spcPts val="475"/>
              </a:spcBef>
              <a:buNone/>
            </a:pPr>
            <a:endParaRPr lang="ru-RU" altLang="ru-RU" sz="2400" dirty="0">
              <a:latin typeface="Arial" panose="020B0604020202020204" pitchFamily="34" charset="0"/>
              <a:cs typeface="Arial" panose="020B0604020202020204" pitchFamily="34" charset="0"/>
            </a:endParaRPr>
          </a:p>
          <a:p>
            <a:pPr marL="0" indent="0">
              <a:spcBef>
                <a:spcPts val="475"/>
              </a:spcBef>
              <a:buNone/>
            </a:pPr>
            <a:endParaRPr lang="ru-RU" altLang="ru-RU" sz="2400" b="1" dirty="0">
              <a:latin typeface="Arial" panose="020B0604020202020204" pitchFamily="34" charset="0"/>
              <a:cs typeface="Arial" panose="020B0604020202020204" pitchFamily="34" charset="0"/>
            </a:endParaRPr>
          </a:p>
          <a:p>
            <a:pPr marL="457200" indent="-457200">
              <a:spcBef>
                <a:spcPts val="475"/>
              </a:spcBef>
              <a:buAutoNum type="arabicPeriod"/>
            </a:pPr>
            <a:endParaRPr lang="ru-RU" altLang="ru-RU" sz="2400" b="1" dirty="0">
              <a:latin typeface="Arial" panose="020B0604020202020204" pitchFamily="34" charset="0"/>
              <a:cs typeface="Arial" panose="020B0604020202020204" pitchFamily="34" charset="0"/>
            </a:endParaRPr>
          </a:p>
          <a:p>
            <a:pPr marL="0" indent="0">
              <a:spcBef>
                <a:spcPts val="475"/>
              </a:spcBef>
              <a:buNone/>
            </a:pPr>
            <a:endParaRPr lang="ru-RU" altLang="ru-RU" sz="1430" dirty="0"/>
          </a:p>
          <a:p>
            <a:pPr marL="272415" indent="-272415">
              <a:spcBef>
                <a:spcPts val="475"/>
              </a:spcBef>
            </a:pPr>
            <a:endParaRPr lang="ru-RU" altLang="ru-RU" sz="1430" b="1" dirty="0"/>
          </a:p>
        </p:txBody>
      </p:sp>
    </p:spTree>
    <p:extLst>
      <p:ext uri="{BB962C8B-B14F-4D97-AF65-F5344CB8AC3E}">
        <p14:creationId xmlns:p14="http://schemas.microsoft.com/office/powerpoint/2010/main" val="3395196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0"/>
            <a:ext cx="5557106" cy="811344"/>
          </a:xfrm>
        </p:spPr>
        <p:txBody>
          <a:bodyPr/>
          <a:lstStyle/>
          <a:p>
            <a:pPr algn="l">
              <a:buClrTx/>
              <a:buSzTx/>
              <a:buFontTx/>
            </a:pPr>
            <a:r>
              <a:rPr lang="ru-RU" altLang="ru-RU" b="1" dirty="0">
                <a:sym typeface="+mn-ea"/>
              </a:rPr>
              <a:t>3. Проверка файлов при подписании</a:t>
            </a:r>
          </a:p>
        </p:txBody>
      </p:sp>
      <p:pic>
        <p:nvPicPr>
          <p:cNvPr id="7" name="Рисунок 6"/>
          <p:cNvPicPr>
            <a:picLocks noChangeAspect="1"/>
          </p:cNvPicPr>
          <p:nvPr/>
        </p:nvPicPr>
        <p:blipFill>
          <a:blip r:embed="rId2"/>
          <a:stretch>
            <a:fillRect/>
          </a:stretch>
        </p:blipFill>
        <p:spPr>
          <a:xfrm>
            <a:off x="3086025" y="909734"/>
            <a:ext cx="5970103" cy="4060452"/>
          </a:xfrm>
          <a:prstGeom prst="rect">
            <a:avLst/>
          </a:prstGeom>
        </p:spPr>
      </p:pic>
      <p:sp>
        <p:nvSpPr>
          <p:cNvPr id="6" name="TextBox 5"/>
          <p:cNvSpPr txBox="1"/>
          <p:nvPr/>
        </p:nvSpPr>
        <p:spPr>
          <a:xfrm>
            <a:off x="179512" y="1708448"/>
            <a:ext cx="2732365" cy="1290320"/>
          </a:xfrm>
          <a:prstGeom prst="rect">
            <a:avLst/>
          </a:prstGeom>
          <a:noFill/>
        </p:spPr>
        <p:txBody>
          <a:bodyPr wrap="square">
            <a:spAutoFit/>
          </a:bodyPr>
          <a:lstStyle/>
          <a:p>
            <a:pPr>
              <a:spcBef>
                <a:spcPts val="475"/>
              </a:spcBef>
              <a:buClr>
                <a:srgbClr val="E20613"/>
              </a:buClr>
            </a:pPr>
            <a:r>
              <a:rPr lang="ru-RU" altLang="ru-RU" dirty="0">
                <a:ea typeface="Source Sans Variable" pitchFamily="34" charset="0"/>
                <a:cs typeface="Arial" panose="020B0604020202020204" pitchFamily="34" charset="0"/>
              </a:rPr>
              <a:t>Если подписываемый файл отличается от согласованного файла, то программа об этом информирует подписанта.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476375" y="87630"/>
            <a:ext cx="6295390" cy="612775"/>
          </a:xfrm>
        </p:spPr>
        <p:txBody>
          <a:bodyPr/>
          <a:lstStyle/>
          <a:p>
            <a:pPr algn="ctr"/>
            <a:r>
              <a:rPr lang="ru-RU" altLang="ru-RU" dirty="0">
                <a:sym typeface="+mn-ea"/>
              </a:rPr>
              <a:t>4. Резолюции</a:t>
            </a:r>
            <a:endParaRPr lang="ru-RU" altLang="ru-RU" dirty="0"/>
          </a:p>
        </p:txBody>
      </p:sp>
      <p:sp>
        <p:nvSpPr>
          <p:cNvPr id="36867" name="Объект 1"/>
          <p:cNvSpPr>
            <a:spLocks noGrp="1"/>
          </p:cNvSpPr>
          <p:nvPr>
            <p:ph idx="1"/>
          </p:nvPr>
        </p:nvSpPr>
        <p:spPr>
          <a:xfrm>
            <a:off x="316474" y="946113"/>
            <a:ext cx="2484120" cy="1671955"/>
          </a:xfrm>
        </p:spPr>
        <p:txBody>
          <a:bodyPr/>
          <a:lstStyle/>
          <a:p>
            <a:pPr marL="0" algn="l">
              <a:spcBef>
                <a:spcPts val="475"/>
              </a:spcBef>
              <a:buSzTx/>
              <a:buFontTx/>
              <a:buNone/>
            </a:pPr>
            <a:r>
              <a:rPr lang="ru-RU" altLang="ru-RU" sz="2400" kern="1200" baseline="-25000" dirty="0">
                <a:latin typeface="Arial" panose="020B0604020202020204" pitchFamily="34" charset="0"/>
                <a:ea typeface="Source Sans Variable" pitchFamily="34" charset="0"/>
                <a:cs typeface="Arial" panose="020B0604020202020204" pitchFamily="34" charset="0"/>
              </a:rPr>
              <a:t>Многоуровневая иерархия подразделений учитывается при исполнении резолюций</a:t>
            </a:r>
          </a:p>
        </p:txBody>
      </p:sp>
      <p:pic>
        <p:nvPicPr>
          <p:cNvPr id="3" name="Изображение 2"/>
          <p:cNvPicPr>
            <a:picLocks noChangeAspect="1"/>
          </p:cNvPicPr>
          <p:nvPr/>
        </p:nvPicPr>
        <p:blipFill>
          <a:blip r:embed="rId3"/>
          <a:stretch>
            <a:fillRect/>
          </a:stretch>
        </p:blipFill>
        <p:spPr>
          <a:xfrm>
            <a:off x="2971738" y="915337"/>
            <a:ext cx="5855788" cy="3958452"/>
          </a:xfrm>
          <a:prstGeom prst="rect">
            <a:avLst/>
          </a:prstGeom>
          <a:ln w="28575" cmpd="thickThin">
            <a:solidFill>
              <a:schemeClr val="accent1">
                <a:shade val="50000"/>
              </a:schemeClr>
            </a:solidFill>
            <a:prstDash val="solid"/>
          </a:ln>
        </p:spPr>
      </p:pic>
      <p:sp>
        <p:nvSpPr>
          <p:cNvPr id="5" name="Объект 1">
            <a:extLst>
              <a:ext uri="{FF2B5EF4-FFF2-40B4-BE49-F238E27FC236}">
                <a16:creationId xmlns:a16="http://schemas.microsoft.com/office/drawing/2014/main" id="{ABEC5AC2-DAFD-4320-B6CE-B35F5E43D572}"/>
              </a:ext>
            </a:extLst>
          </p:cNvPr>
          <p:cNvSpPr txBox="1">
            <a:spLocks/>
          </p:cNvSpPr>
          <p:nvPr/>
        </p:nvSpPr>
        <p:spPr bwMode="auto">
          <a:xfrm>
            <a:off x="395536" y="3940696"/>
            <a:ext cx="1934018" cy="100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t" anchorCtr="0" compatLnSpc="1"/>
          <a:lstStyle>
            <a:lvl1pPr marL="272415" indent="-272415" algn="l" rtl="0" eaLnBrk="0" fontAlgn="base" hangingPunct="0">
              <a:spcBef>
                <a:spcPct val="20000"/>
              </a:spcBef>
              <a:spcAft>
                <a:spcPct val="0"/>
              </a:spcAft>
              <a:buClr>
                <a:srgbClr val="CC0000"/>
              </a:buClr>
              <a:buFont typeface="Wingdings" panose="05000000000000000000" pitchFamily="2" charset="2"/>
              <a:buChar char="§"/>
              <a:defRPr sz="1585">
                <a:solidFill>
                  <a:schemeClr val="tx1"/>
                </a:solidFill>
                <a:latin typeface="Futura PT Demi" panose="020B0702020204020303" pitchFamily="34" charset="0"/>
                <a:ea typeface="MS PGothic" panose="020B0600070205080204" pitchFamily="34" charset="-128"/>
                <a:cs typeface="+mn-cs"/>
              </a:defRPr>
            </a:lvl1pPr>
            <a:lvl2pPr marL="742950" indent="-287655" algn="l" rtl="0" eaLnBrk="0" fontAlgn="base" hangingPunct="0">
              <a:spcBef>
                <a:spcPct val="20000"/>
              </a:spcBef>
              <a:spcAft>
                <a:spcPct val="0"/>
              </a:spcAft>
              <a:buClr>
                <a:schemeClr val="bg1">
                  <a:lumMod val="50000"/>
                </a:schemeClr>
              </a:buClr>
              <a:buChar char="•"/>
              <a:defRPr sz="1585">
                <a:solidFill>
                  <a:schemeClr val="tx1"/>
                </a:solidFill>
                <a:latin typeface="Futura PT Demi" panose="020B0702020204020303" pitchFamily="34" charset="0"/>
                <a:ea typeface="MS PGothic" panose="020B0600070205080204" pitchFamily="34" charset="-128"/>
              </a:defRPr>
            </a:lvl2pPr>
            <a:lvl3pPr marL="908685" indent="-182880" algn="l" rtl="0" eaLnBrk="0" fontAlgn="base" hangingPunct="0">
              <a:spcBef>
                <a:spcPct val="20000"/>
              </a:spcBef>
              <a:spcAft>
                <a:spcPct val="0"/>
              </a:spcAft>
              <a:buClr>
                <a:schemeClr val="tx1">
                  <a:lumMod val="95000"/>
                  <a:lumOff val="5000"/>
                </a:schemeClr>
              </a:buClr>
              <a:buFont typeface="Wingdings" panose="05000000000000000000" pitchFamily="2" charset="2"/>
              <a:buChar char="§"/>
              <a:defRPr sz="1585">
                <a:solidFill>
                  <a:schemeClr val="tx1"/>
                </a:solidFill>
                <a:latin typeface="Futura PT Demi" panose="020B0702020204020303" pitchFamily="34" charset="0"/>
                <a:ea typeface="MS PGothic" panose="020B0600070205080204" pitchFamily="34" charset="-128"/>
              </a:defRPr>
            </a:lvl3pPr>
            <a:lvl4pPr marL="1600200" indent="-228600" algn="l" rtl="0" eaLnBrk="0" fontAlgn="base" hangingPunct="0">
              <a:spcBef>
                <a:spcPct val="20000"/>
              </a:spcBef>
              <a:spcAft>
                <a:spcPct val="0"/>
              </a:spcAft>
              <a:buClr>
                <a:schemeClr val="tx1">
                  <a:lumMod val="95000"/>
                  <a:lumOff val="5000"/>
                </a:schemeClr>
              </a:buClr>
              <a:buChar char="•"/>
              <a:defRPr sz="1585">
                <a:solidFill>
                  <a:schemeClr val="tx1"/>
                </a:solidFill>
                <a:latin typeface="Futura PT Demi" panose="020B0702020204020303" pitchFamily="34" charset="0"/>
                <a:ea typeface="MS PGothic" panose="020B0600070205080204" pitchFamily="34" charset="-128"/>
              </a:defRPr>
            </a:lvl4pPr>
            <a:lvl5pPr marL="1631950" indent="-180340" algn="l" rtl="0" eaLnBrk="0" fontAlgn="base" hangingPunct="0">
              <a:spcBef>
                <a:spcPct val="20000"/>
              </a:spcBef>
              <a:spcAft>
                <a:spcPct val="0"/>
              </a:spcAft>
              <a:buClr>
                <a:schemeClr val="bg1">
                  <a:lumMod val="50000"/>
                </a:schemeClr>
              </a:buClr>
              <a:buFont typeface="Wingdings" panose="05000000000000000000" pitchFamily="2" charset="2"/>
              <a:buChar char="§"/>
              <a:defRPr sz="1585">
                <a:solidFill>
                  <a:schemeClr val="tx1"/>
                </a:solidFill>
                <a:latin typeface="Futura PT Demi" panose="020B0702020204020303" pitchFamily="34" charset="0"/>
                <a:ea typeface="MS PGothic" panose="020B0600070205080204" pitchFamily="34" charset="-128"/>
              </a:defRPr>
            </a:lvl5pPr>
            <a:lvl6pPr marL="2514600" indent="-228600" algn="l" rtl="0" fontAlgn="base">
              <a:spcBef>
                <a:spcPct val="20000"/>
              </a:spcBef>
              <a:spcAft>
                <a:spcPct val="0"/>
              </a:spcAft>
              <a:buClr>
                <a:srgbClr val="CC0000"/>
              </a:buClr>
              <a:buChar char="•"/>
              <a:defRPr sz="1200">
                <a:solidFill>
                  <a:schemeClr val="tx1"/>
                </a:solidFill>
                <a:latin typeface="+mn-lt"/>
              </a:defRPr>
            </a:lvl6pPr>
            <a:lvl7pPr marL="2971800" indent="-228600" algn="l" rtl="0" fontAlgn="base">
              <a:spcBef>
                <a:spcPct val="20000"/>
              </a:spcBef>
              <a:spcAft>
                <a:spcPct val="0"/>
              </a:spcAft>
              <a:buClr>
                <a:srgbClr val="CC0000"/>
              </a:buClr>
              <a:buChar char="•"/>
              <a:defRPr sz="1200">
                <a:solidFill>
                  <a:schemeClr val="tx1"/>
                </a:solidFill>
                <a:latin typeface="+mn-lt"/>
              </a:defRPr>
            </a:lvl7pPr>
            <a:lvl8pPr marL="3429000" indent="-228600" algn="l" rtl="0" fontAlgn="base">
              <a:spcBef>
                <a:spcPct val="20000"/>
              </a:spcBef>
              <a:spcAft>
                <a:spcPct val="0"/>
              </a:spcAft>
              <a:buClr>
                <a:srgbClr val="CC0000"/>
              </a:buClr>
              <a:buChar char="•"/>
              <a:defRPr sz="1200">
                <a:solidFill>
                  <a:schemeClr val="tx1"/>
                </a:solidFill>
                <a:latin typeface="+mn-lt"/>
              </a:defRPr>
            </a:lvl8pPr>
            <a:lvl9pPr marL="3886200" indent="-228600" algn="l" rtl="0" fontAlgn="base">
              <a:spcBef>
                <a:spcPct val="20000"/>
              </a:spcBef>
              <a:spcAft>
                <a:spcPct val="0"/>
              </a:spcAft>
              <a:buClr>
                <a:srgbClr val="CC0000"/>
              </a:buClr>
              <a:buChar char="•"/>
              <a:defRPr sz="1200">
                <a:solidFill>
                  <a:schemeClr val="tx1"/>
                </a:solidFill>
                <a:latin typeface="+mn-lt"/>
              </a:defRPr>
            </a:lvl9pPr>
          </a:lstStyle>
          <a:p>
            <a:pPr marL="0">
              <a:spcBef>
                <a:spcPts val="475"/>
              </a:spcBef>
              <a:buFontTx/>
              <a:buNone/>
            </a:pPr>
            <a:r>
              <a:rPr lang="ru-RU" altLang="ru-RU" sz="2400" kern="1200" baseline="-25000" dirty="0">
                <a:latin typeface="Arial" panose="020B0604020202020204" pitchFamily="34" charset="0"/>
                <a:ea typeface="Source Sans Variable" pitchFamily="34" charset="0"/>
                <a:cs typeface="Arial" panose="020B0604020202020204" pitchFamily="34" charset="0"/>
              </a:rPr>
              <a:t>Создание дополнительных резолюций</a:t>
            </a:r>
            <a:endParaRPr lang="ru-RU" altLang="ru-RU" sz="2400" b="1" kern="1200" baseline="-25000" dirty="0">
              <a:latin typeface="Arial" panose="020B0604020202020204" pitchFamily="34" charset="0"/>
              <a:ea typeface="Source Sans Variable" pitchFamily="34" charset="0"/>
              <a:cs typeface="Arial" panose="020B0604020202020204" pitchFamily="34" charset="0"/>
            </a:endParaRPr>
          </a:p>
        </p:txBody>
      </p:sp>
      <p:sp>
        <p:nvSpPr>
          <p:cNvPr id="6" name="Объект 1">
            <a:extLst>
              <a:ext uri="{FF2B5EF4-FFF2-40B4-BE49-F238E27FC236}">
                <a16:creationId xmlns:a16="http://schemas.microsoft.com/office/drawing/2014/main" id="{00ADD716-260F-4261-A750-81C9AD982007}"/>
              </a:ext>
            </a:extLst>
          </p:cNvPr>
          <p:cNvSpPr txBox="1">
            <a:spLocks/>
          </p:cNvSpPr>
          <p:nvPr/>
        </p:nvSpPr>
        <p:spPr bwMode="auto">
          <a:xfrm>
            <a:off x="316849" y="2732331"/>
            <a:ext cx="193401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t" anchorCtr="0" compatLnSpc="1"/>
          <a:lstStyle>
            <a:lvl1pPr marL="272415" indent="-272415" algn="l" rtl="0" eaLnBrk="0" fontAlgn="base" hangingPunct="0">
              <a:spcBef>
                <a:spcPct val="20000"/>
              </a:spcBef>
              <a:spcAft>
                <a:spcPct val="0"/>
              </a:spcAft>
              <a:buClr>
                <a:srgbClr val="CC0000"/>
              </a:buClr>
              <a:buFont typeface="Wingdings" panose="05000000000000000000" pitchFamily="2" charset="2"/>
              <a:buChar char="§"/>
              <a:defRPr sz="1585">
                <a:solidFill>
                  <a:schemeClr val="tx1"/>
                </a:solidFill>
                <a:latin typeface="Futura PT Demi" panose="020B0702020204020303" pitchFamily="34" charset="0"/>
                <a:ea typeface="MS PGothic" panose="020B0600070205080204" pitchFamily="34" charset="-128"/>
                <a:cs typeface="+mn-cs"/>
              </a:defRPr>
            </a:lvl1pPr>
            <a:lvl2pPr marL="742950" indent="-287655" algn="l" rtl="0" eaLnBrk="0" fontAlgn="base" hangingPunct="0">
              <a:spcBef>
                <a:spcPct val="20000"/>
              </a:spcBef>
              <a:spcAft>
                <a:spcPct val="0"/>
              </a:spcAft>
              <a:buClr>
                <a:schemeClr val="bg1">
                  <a:lumMod val="50000"/>
                </a:schemeClr>
              </a:buClr>
              <a:buChar char="•"/>
              <a:defRPr sz="1585">
                <a:solidFill>
                  <a:schemeClr val="tx1"/>
                </a:solidFill>
                <a:latin typeface="Futura PT Demi" panose="020B0702020204020303" pitchFamily="34" charset="0"/>
                <a:ea typeface="MS PGothic" panose="020B0600070205080204" pitchFamily="34" charset="-128"/>
              </a:defRPr>
            </a:lvl2pPr>
            <a:lvl3pPr marL="908685" indent="-182880" algn="l" rtl="0" eaLnBrk="0" fontAlgn="base" hangingPunct="0">
              <a:spcBef>
                <a:spcPct val="20000"/>
              </a:spcBef>
              <a:spcAft>
                <a:spcPct val="0"/>
              </a:spcAft>
              <a:buClr>
                <a:schemeClr val="tx1">
                  <a:lumMod val="95000"/>
                  <a:lumOff val="5000"/>
                </a:schemeClr>
              </a:buClr>
              <a:buFont typeface="Wingdings" panose="05000000000000000000" pitchFamily="2" charset="2"/>
              <a:buChar char="§"/>
              <a:defRPr sz="1585">
                <a:solidFill>
                  <a:schemeClr val="tx1"/>
                </a:solidFill>
                <a:latin typeface="Futura PT Demi" panose="020B0702020204020303" pitchFamily="34" charset="0"/>
                <a:ea typeface="MS PGothic" panose="020B0600070205080204" pitchFamily="34" charset="-128"/>
              </a:defRPr>
            </a:lvl3pPr>
            <a:lvl4pPr marL="1600200" indent="-228600" algn="l" rtl="0" eaLnBrk="0" fontAlgn="base" hangingPunct="0">
              <a:spcBef>
                <a:spcPct val="20000"/>
              </a:spcBef>
              <a:spcAft>
                <a:spcPct val="0"/>
              </a:spcAft>
              <a:buClr>
                <a:schemeClr val="tx1">
                  <a:lumMod val="95000"/>
                  <a:lumOff val="5000"/>
                </a:schemeClr>
              </a:buClr>
              <a:buChar char="•"/>
              <a:defRPr sz="1585">
                <a:solidFill>
                  <a:schemeClr val="tx1"/>
                </a:solidFill>
                <a:latin typeface="Futura PT Demi" panose="020B0702020204020303" pitchFamily="34" charset="0"/>
                <a:ea typeface="MS PGothic" panose="020B0600070205080204" pitchFamily="34" charset="-128"/>
              </a:defRPr>
            </a:lvl4pPr>
            <a:lvl5pPr marL="1631950" indent="-180340" algn="l" rtl="0" eaLnBrk="0" fontAlgn="base" hangingPunct="0">
              <a:spcBef>
                <a:spcPct val="20000"/>
              </a:spcBef>
              <a:spcAft>
                <a:spcPct val="0"/>
              </a:spcAft>
              <a:buClr>
                <a:schemeClr val="bg1">
                  <a:lumMod val="50000"/>
                </a:schemeClr>
              </a:buClr>
              <a:buFont typeface="Wingdings" panose="05000000000000000000" pitchFamily="2" charset="2"/>
              <a:buChar char="§"/>
              <a:defRPr sz="1585">
                <a:solidFill>
                  <a:schemeClr val="tx1"/>
                </a:solidFill>
                <a:latin typeface="Futura PT Demi" panose="020B0702020204020303" pitchFamily="34" charset="0"/>
                <a:ea typeface="MS PGothic" panose="020B0600070205080204" pitchFamily="34" charset="-128"/>
              </a:defRPr>
            </a:lvl5pPr>
            <a:lvl6pPr marL="2514600" indent="-228600" algn="l" rtl="0" fontAlgn="base">
              <a:spcBef>
                <a:spcPct val="20000"/>
              </a:spcBef>
              <a:spcAft>
                <a:spcPct val="0"/>
              </a:spcAft>
              <a:buClr>
                <a:srgbClr val="CC0000"/>
              </a:buClr>
              <a:buChar char="•"/>
              <a:defRPr sz="1200">
                <a:solidFill>
                  <a:schemeClr val="tx1"/>
                </a:solidFill>
                <a:latin typeface="+mn-lt"/>
              </a:defRPr>
            </a:lvl6pPr>
            <a:lvl7pPr marL="2971800" indent="-228600" algn="l" rtl="0" fontAlgn="base">
              <a:spcBef>
                <a:spcPct val="20000"/>
              </a:spcBef>
              <a:spcAft>
                <a:spcPct val="0"/>
              </a:spcAft>
              <a:buClr>
                <a:srgbClr val="CC0000"/>
              </a:buClr>
              <a:buChar char="•"/>
              <a:defRPr sz="1200">
                <a:solidFill>
                  <a:schemeClr val="tx1"/>
                </a:solidFill>
                <a:latin typeface="+mn-lt"/>
              </a:defRPr>
            </a:lvl7pPr>
            <a:lvl8pPr marL="3429000" indent="-228600" algn="l" rtl="0" fontAlgn="base">
              <a:spcBef>
                <a:spcPct val="20000"/>
              </a:spcBef>
              <a:spcAft>
                <a:spcPct val="0"/>
              </a:spcAft>
              <a:buClr>
                <a:srgbClr val="CC0000"/>
              </a:buClr>
              <a:buChar char="•"/>
              <a:defRPr sz="1200">
                <a:solidFill>
                  <a:schemeClr val="tx1"/>
                </a:solidFill>
                <a:latin typeface="+mn-lt"/>
              </a:defRPr>
            </a:lvl8pPr>
            <a:lvl9pPr marL="3886200" indent="-228600" algn="l" rtl="0" fontAlgn="base">
              <a:spcBef>
                <a:spcPct val="20000"/>
              </a:spcBef>
              <a:spcAft>
                <a:spcPct val="0"/>
              </a:spcAft>
              <a:buClr>
                <a:srgbClr val="CC0000"/>
              </a:buClr>
              <a:buChar char="•"/>
              <a:defRPr sz="1200">
                <a:solidFill>
                  <a:schemeClr val="tx1"/>
                </a:solidFill>
                <a:latin typeface="+mn-lt"/>
              </a:defRPr>
            </a:lvl9pPr>
          </a:lstStyle>
          <a:p>
            <a:pPr marL="0">
              <a:spcBef>
                <a:spcPts val="0"/>
              </a:spcBef>
              <a:buFontTx/>
              <a:buNone/>
            </a:pPr>
            <a:r>
              <a:rPr lang="ru-RU" altLang="ru-RU" sz="2400" dirty="0">
                <a:latin typeface="Arial" panose="020B0604020202020204" pitchFamily="34" charset="0"/>
                <a:ea typeface="Source Sans Variable" pitchFamily="34" charset="0"/>
                <a:cs typeface="Arial" panose="020B0604020202020204" pitchFamily="34" charset="0"/>
              </a:rPr>
              <a:t>Настраиваемые печатные формы резолюций</a:t>
            </a:r>
          </a:p>
        </p:txBody>
      </p:sp>
    </p:spTree>
    <p:extLst>
      <p:ext uri="{BB962C8B-B14F-4D97-AF65-F5344CB8AC3E}">
        <p14:creationId xmlns:p14="http://schemas.microsoft.com/office/powerpoint/2010/main" val="235118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r>
              <a:rPr lang="ru-RU" altLang="ru-RU">
                <a:sym typeface="+mn-ea"/>
              </a:rPr>
              <a:t>5. Доработка интерфейса формы задачи </a:t>
            </a:r>
            <a:endParaRPr lang="ru-RU" altLang="ru-RU" dirty="0"/>
          </a:p>
        </p:txBody>
      </p:sp>
      <p:sp>
        <p:nvSpPr>
          <p:cNvPr id="36867" name="Объект 1"/>
          <p:cNvSpPr>
            <a:spLocks noGrp="1"/>
          </p:cNvSpPr>
          <p:nvPr>
            <p:ph idx="1"/>
          </p:nvPr>
        </p:nvSpPr>
        <p:spPr>
          <a:xfrm>
            <a:off x="215900" y="916305"/>
            <a:ext cx="8677275" cy="706755"/>
          </a:xfrm>
        </p:spPr>
        <p:txBody>
          <a:bodyPr/>
          <a:lstStyle/>
          <a:p>
            <a:pPr marL="0" algn="l">
              <a:spcBef>
                <a:spcPts val="475"/>
              </a:spcBef>
              <a:buSzTx/>
              <a:buFontTx/>
              <a:buNone/>
            </a:pPr>
            <a:r>
              <a:rPr lang="ru-RU" altLang="ru-RU" sz="2400" kern="1200" baseline="-25000" dirty="0">
                <a:latin typeface="Arial" panose="020B0604020202020204" pitchFamily="34" charset="0"/>
                <a:ea typeface="Source Sans Variable" pitchFamily="34" charset="0"/>
                <a:cs typeface="Arial" panose="020B0604020202020204" pitchFamily="34" charset="0"/>
              </a:rPr>
              <a:t>Согласующие и исполнители по резолюциям работают преимущественно с задачами. </a:t>
            </a:r>
          </a:p>
          <a:p>
            <a:pPr marL="0" algn="l">
              <a:spcBef>
                <a:spcPts val="475"/>
              </a:spcBef>
              <a:buSzTx/>
              <a:buFontTx/>
              <a:buNone/>
            </a:pPr>
            <a:r>
              <a:rPr lang="ru-RU" altLang="ru-RU" sz="2400" kern="1200" baseline="-25000" dirty="0">
                <a:latin typeface="Arial" panose="020B0604020202020204" pitchFamily="34" charset="0"/>
                <a:ea typeface="Source Sans Variable" pitchFamily="34" charset="0"/>
                <a:cs typeface="Arial" panose="020B0604020202020204" pitchFamily="34" charset="0"/>
              </a:rPr>
              <a:t>Чтобы не переходить в карточку документа, в карточках задач </a:t>
            </a:r>
            <a:r>
              <a:rPr lang="ru-RU" altLang="ru-RU" sz="2400" b="1" kern="1200" baseline="-25000" dirty="0">
                <a:latin typeface="Arial" panose="020B0604020202020204" pitchFamily="34" charset="0"/>
                <a:ea typeface="Source Sans Variable" pitchFamily="34" charset="0"/>
                <a:cs typeface="Arial" panose="020B0604020202020204" pitchFamily="34" charset="0"/>
              </a:rPr>
              <a:t>добавлены закладки:</a:t>
            </a:r>
          </a:p>
          <a:p>
            <a:pPr marL="0" algn="l">
              <a:spcBef>
                <a:spcPts val="475"/>
              </a:spcBef>
              <a:buSzTx/>
              <a:buFontTx/>
              <a:buNone/>
            </a:pPr>
            <a:endParaRPr lang="ru-RU" altLang="ru-RU" sz="2400" b="1" kern="1200" baseline="-25000" dirty="0">
              <a:latin typeface="Arial" panose="020B0604020202020204" pitchFamily="34" charset="0"/>
              <a:ea typeface="Source Sans Variable" pitchFamily="34" charset="0"/>
              <a:cs typeface="Arial" panose="020B0604020202020204" pitchFamily="34" charset="0"/>
            </a:endParaRPr>
          </a:p>
          <a:p>
            <a:pPr marL="0" algn="l">
              <a:spcBef>
                <a:spcPts val="475"/>
              </a:spcBef>
              <a:buSzTx/>
              <a:buFont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sym typeface="+mn-ea"/>
            </a:endParaRPr>
          </a:p>
          <a:p>
            <a:pPr marL="0" algn="l">
              <a:spcBef>
                <a:spcPts val="475"/>
              </a:spcBef>
              <a:buSzTx/>
              <a:buFont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sym typeface="+mn-ea"/>
            </a:endParaRPr>
          </a:p>
          <a:p>
            <a:pPr marL="0" algn="l">
              <a:spcBef>
                <a:spcPts val="475"/>
              </a:spcBef>
              <a:buSzTx/>
              <a:buFont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sym typeface="+mn-ea"/>
            </a:endParaRPr>
          </a:p>
          <a:p>
            <a:pPr marL="0" algn="l">
              <a:spcBef>
                <a:spcPts val="475"/>
              </a:spcBef>
              <a:buSzTx/>
              <a:buFont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sym typeface="+mn-ea"/>
            </a:endParaRPr>
          </a:p>
          <a:p>
            <a:pPr marL="0" algn="l">
              <a:spcBef>
                <a:spcPts val="475"/>
              </a:spcBef>
              <a:buSzTx/>
              <a:buFont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sym typeface="+mn-ea"/>
            </a:endParaRPr>
          </a:p>
          <a:p>
            <a:pPr marL="0" algn="l">
              <a:spcBef>
                <a:spcPts val="475"/>
              </a:spcBef>
              <a:buSzTx/>
              <a:buFont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sym typeface="+mn-ea"/>
            </a:endParaRPr>
          </a:p>
          <a:p>
            <a:pPr marL="0" algn="l">
              <a:spcBef>
                <a:spcPts val="475"/>
              </a:spcBef>
              <a:buSzTx/>
              <a:buFont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endParaRPr>
          </a:p>
        </p:txBody>
      </p:sp>
      <p:sp>
        <p:nvSpPr>
          <p:cNvPr id="2" name="Прямоугольник с двумя вырезанными противолежащими углами 1"/>
          <p:cNvSpPr/>
          <p:nvPr/>
        </p:nvSpPr>
        <p:spPr>
          <a:xfrm>
            <a:off x="323850" y="2068488"/>
            <a:ext cx="1944370" cy="567690"/>
          </a:xfrm>
          <a:prstGeom prst="snip2Diag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ru-RU" altLang="en-US" dirty="0"/>
              <a:t>Обработка</a:t>
            </a:r>
          </a:p>
        </p:txBody>
      </p:sp>
      <p:sp>
        <p:nvSpPr>
          <p:cNvPr id="3" name="Прямоугольник 2"/>
          <p:cNvSpPr/>
          <p:nvPr/>
        </p:nvSpPr>
        <p:spPr>
          <a:xfrm>
            <a:off x="2484120" y="1997075"/>
            <a:ext cx="6264275" cy="719455"/>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algn="l">
              <a:spcBef>
                <a:spcPts val="475"/>
              </a:spcBef>
              <a:buSzTx/>
              <a:buFontTx/>
              <a:buNone/>
            </a:pPr>
            <a:r>
              <a:rPr lang="ru-RU" altLang="ru-RU" dirty="0">
                <a:solidFill>
                  <a:schemeClr val="tx1"/>
                </a:solidFill>
                <a:latin typeface="Arial" panose="020B0604020202020204" pitchFamily="34" charset="0"/>
                <a:ea typeface="Source Sans Variable" pitchFamily="34" charset="0"/>
                <a:cs typeface="Arial" panose="020B0604020202020204" pitchFamily="34" charset="0"/>
                <a:sym typeface="+mn-ea"/>
              </a:rPr>
              <a:t>видны все задачи по обработке данного документа </a:t>
            </a:r>
          </a:p>
          <a:p>
            <a:pPr marL="0" algn="l">
              <a:spcBef>
                <a:spcPts val="475"/>
              </a:spcBef>
              <a:buSzTx/>
              <a:buFontTx/>
              <a:buNone/>
            </a:pPr>
            <a:r>
              <a:rPr lang="ru-RU" altLang="ru-RU" dirty="0">
                <a:solidFill>
                  <a:schemeClr val="tx1"/>
                </a:solidFill>
                <a:latin typeface="Arial" panose="020B0604020202020204" pitchFamily="34" charset="0"/>
                <a:ea typeface="Source Sans Variable" pitchFamily="34" charset="0"/>
                <a:cs typeface="Arial" panose="020B0604020202020204" pitchFamily="34" charset="0"/>
                <a:sym typeface="+mn-ea"/>
              </a:rPr>
              <a:t>текущая задача выделена серым фоном</a:t>
            </a:r>
          </a:p>
        </p:txBody>
      </p:sp>
      <p:sp>
        <p:nvSpPr>
          <p:cNvPr id="4" name="Прямоугольник с двумя вырезанными противолежащими углами 3"/>
          <p:cNvSpPr/>
          <p:nvPr/>
        </p:nvSpPr>
        <p:spPr>
          <a:xfrm>
            <a:off x="323850" y="2889379"/>
            <a:ext cx="1944370" cy="509270"/>
          </a:xfrm>
          <a:prstGeom prst="snip2Diag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ru-RU" altLang="ru-RU" dirty="0">
                <a:latin typeface="Arial" panose="020B0604020202020204" pitchFamily="34" charset="0"/>
                <a:ea typeface="Source Sans Variable" pitchFamily="34" charset="0"/>
                <a:cs typeface="Arial" panose="020B0604020202020204" pitchFamily="34" charset="0"/>
                <a:sym typeface="+mn-ea"/>
              </a:rPr>
              <a:t>Связи</a:t>
            </a:r>
            <a:endParaRPr lang="ru-RU" altLang="en-US"/>
          </a:p>
        </p:txBody>
      </p:sp>
      <p:sp>
        <p:nvSpPr>
          <p:cNvPr id="5" name="Прямоугольник 4"/>
          <p:cNvSpPr/>
          <p:nvPr/>
        </p:nvSpPr>
        <p:spPr>
          <a:xfrm>
            <a:off x="2484120" y="2889379"/>
            <a:ext cx="6264275" cy="50927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algn="l">
              <a:spcBef>
                <a:spcPts val="475"/>
              </a:spcBef>
              <a:buClrTx/>
              <a:buSzTx/>
              <a:buFontTx/>
              <a:buNone/>
            </a:pPr>
            <a:r>
              <a:rPr lang="ru-RU" altLang="ru-RU" dirty="0">
                <a:solidFill>
                  <a:schemeClr val="tx1"/>
                </a:solidFill>
                <a:latin typeface="Arial" panose="020B0604020202020204" pitchFamily="34" charset="0"/>
                <a:ea typeface="Source Sans Variable" pitchFamily="34" charset="0"/>
                <a:cs typeface="Arial" panose="020B0604020202020204" pitchFamily="34" charset="0"/>
                <a:sym typeface="+mn-ea"/>
              </a:rPr>
              <a:t>видны все связи документа и файлы связанных документов</a:t>
            </a:r>
          </a:p>
        </p:txBody>
      </p:sp>
      <p:sp>
        <p:nvSpPr>
          <p:cNvPr id="8" name="Прямоугольник с двумя вырезанными противолежащими углами 7"/>
          <p:cNvSpPr/>
          <p:nvPr/>
        </p:nvSpPr>
        <p:spPr>
          <a:xfrm>
            <a:off x="323850" y="3537079"/>
            <a:ext cx="1944370" cy="509270"/>
          </a:xfrm>
          <a:prstGeom prst="snip2Diag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ru-RU" altLang="ru-RU" dirty="0">
                <a:latin typeface="Arial" panose="020B0604020202020204" pitchFamily="34" charset="0"/>
                <a:ea typeface="Source Sans Variable" pitchFamily="34" charset="0"/>
                <a:cs typeface="Arial" panose="020B0604020202020204" pitchFamily="34" charset="0"/>
                <a:sym typeface="+mn-ea"/>
              </a:rPr>
              <a:t>Расписать</a:t>
            </a:r>
            <a:endParaRPr lang="ru-RU" altLang="en-US"/>
          </a:p>
        </p:txBody>
      </p:sp>
      <p:sp>
        <p:nvSpPr>
          <p:cNvPr id="9" name="Прямоугольник 8"/>
          <p:cNvSpPr/>
          <p:nvPr/>
        </p:nvSpPr>
        <p:spPr>
          <a:xfrm>
            <a:off x="2484120" y="3537079"/>
            <a:ext cx="6264275" cy="50927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algn="l">
              <a:spcBef>
                <a:spcPts val="475"/>
              </a:spcBef>
              <a:buClrTx/>
              <a:buSzTx/>
              <a:buFontTx/>
              <a:buNone/>
            </a:pPr>
            <a:endParaRPr lang="ru-RU" altLang="ru-RU" dirty="0">
              <a:solidFill>
                <a:schemeClr val="tx1"/>
              </a:solidFill>
              <a:latin typeface="Arial" panose="020B0604020202020204" pitchFamily="34" charset="0"/>
              <a:ea typeface="Source Sans Variable" pitchFamily="34" charset="0"/>
              <a:cs typeface="Arial" panose="020B0604020202020204" pitchFamily="34" charset="0"/>
              <a:sym typeface="+mn-ea"/>
            </a:endParaRPr>
          </a:p>
          <a:p>
            <a:pPr marL="0" algn="l">
              <a:spcBef>
                <a:spcPts val="475"/>
              </a:spcBef>
              <a:buClrTx/>
              <a:buSzTx/>
              <a:buFontTx/>
              <a:buNone/>
            </a:pPr>
            <a:r>
              <a:rPr lang="ru-RU" altLang="ru-RU" dirty="0">
                <a:solidFill>
                  <a:schemeClr val="tx1"/>
                </a:solidFill>
                <a:latin typeface="Arial" panose="020B0604020202020204" pitchFamily="34" charset="0"/>
                <a:ea typeface="Source Sans Variable" pitchFamily="34" charset="0"/>
                <a:cs typeface="Arial" panose="020B0604020202020204" pitchFamily="34" charset="0"/>
                <a:sym typeface="+mn-ea"/>
              </a:rPr>
              <a:t>для создания подзадач</a:t>
            </a:r>
            <a:endParaRPr lang="ru-RU" altLang="ru-RU" kern="1200" baseline="-25000" dirty="0">
              <a:solidFill>
                <a:schemeClr val="tx1"/>
              </a:solidFill>
              <a:latin typeface="Arial" panose="020B0604020202020204" pitchFamily="34" charset="0"/>
              <a:ea typeface="Source Sans Variable" pitchFamily="34" charset="0"/>
              <a:cs typeface="Arial" panose="020B0604020202020204" pitchFamily="34" charset="0"/>
              <a:sym typeface="+mn-ea"/>
            </a:endParaRPr>
          </a:p>
          <a:p>
            <a:pPr marL="0" algn="l">
              <a:spcBef>
                <a:spcPts val="475"/>
              </a:spcBef>
              <a:buClrTx/>
              <a:buSzTx/>
              <a:buFontTx/>
              <a:buNone/>
            </a:pPr>
            <a:endParaRPr lang="ru-RU" altLang="ru-RU" kern="1200" baseline="-25000" dirty="0">
              <a:solidFill>
                <a:schemeClr val="tx1"/>
              </a:solidFill>
              <a:latin typeface="Arial" panose="020B0604020202020204" pitchFamily="34" charset="0"/>
              <a:ea typeface="Source Sans Variable" pitchFamily="34" charset="0"/>
              <a:cs typeface="Arial" panose="020B0604020202020204" pitchFamily="34" charset="0"/>
              <a:sym typeface="+mn-ea"/>
            </a:endParaRPr>
          </a:p>
        </p:txBody>
      </p:sp>
      <p:sp>
        <p:nvSpPr>
          <p:cNvPr id="10" name="Прямоугольник с двумя вырезанными противолежащими углами 9"/>
          <p:cNvSpPr/>
          <p:nvPr/>
        </p:nvSpPr>
        <p:spPr>
          <a:xfrm>
            <a:off x="323850" y="4366958"/>
            <a:ext cx="1944370" cy="509270"/>
          </a:xfrm>
          <a:prstGeom prst="snip2Diag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ru-RU" altLang="ru-RU" dirty="0">
                <a:latin typeface="Arial" panose="020B0604020202020204" pitchFamily="34" charset="0"/>
                <a:ea typeface="Source Sans Variable" pitchFamily="34" charset="0"/>
                <a:cs typeface="Arial" panose="020B0604020202020204" pitchFamily="34" charset="0"/>
                <a:sym typeface="+mn-ea"/>
              </a:rPr>
              <a:t>Комментарии</a:t>
            </a:r>
            <a:endParaRPr lang="ru-RU" altLang="en-US"/>
          </a:p>
        </p:txBody>
      </p:sp>
      <p:sp>
        <p:nvSpPr>
          <p:cNvPr id="11" name="Прямоугольник 10"/>
          <p:cNvSpPr/>
          <p:nvPr/>
        </p:nvSpPr>
        <p:spPr>
          <a:xfrm>
            <a:off x="2485390" y="4185413"/>
            <a:ext cx="6264275" cy="872361"/>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algn="l">
              <a:spcBef>
                <a:spcPts val="475"/>
              </a:spcBef>
              <a:buClrTx/>
              <a:buSzTx/>
              <a:buFontTx/>
              <a:buNone/>
            </a:pPr>
            <a:endParaRPr lang="ru-RU" altLang="ru-RU" dirty="0">
              <a:solidFill>
                <a:schemeClr val="tx1"/>
              </a:solidFill>
              <a:latin typeface="Arial" panose="020B0604020202020204" pitchFamily="34" charset="0"/>
              <a:ea typeface="Source Sans Variable" pitchFamily="34" charset="0"/>
              <a:cs typeface="Arial" panose="020B0604020202020204" pitchFamily="34" charset="0"/>
              <a:sym typeface="+mn-ea"/>
            </a:endParaRPr>
          </a:p>
          <a:p>
            <a:pPr>
              <a:spcBef>
                <a:spcPts val="475"/>
              </a:spcBef>
            </a:pPr>
            <a:r>
              <a:rPr lang="ru-RU" altLang="ru-RU" dirty="0">
                <a:solidFill>
                  <a:schemeClr val="tx1"/>
                </a:solidFill>
                <a:latin typeface="Arial" panose="020B0604020202020204" pitchFamily="34" charset="0"/>
                <a:ea typeface="Source Sans Variable" pitchFamily="34" charset="0"/>
                <a:cs typeface="Arial" panose="020B0604020202020204" pitchFamily="34" charset="0"/>
                <a:sym typeface="+mn-ea"/>
              </a:rPr>
              <a:t>создание ручных и автоматических комментариев (с</a:t>
            </a:r>
            <a:r>
              <a:rPr lang="ru-RU" altLang="ru-RU" sz="2400" dirty="0">
                <a:solidFill>
                  <a:schemeClr val="tx1"/>
                </a:solidFill>
                <a:latin typeface="Arial" panose="020B0604020202020204" pitchFamily="34" charset="0"/>
                <a:ea typeface="Source Sans Variable" pitchFamily="34" charset="0"/>
                <a:sym typeface="+mn-ea"/>
              </a:rPr>
              <a:t>оздание, изменение и удаление файлов, изменение срока и исполнителя, создание подзадач и др.)</a:t>
            </a:r>
            <a:endParaRPr lang="ru-RU" altLang="ru-RU" sz="2400" dirty="0">
              <a:solidFill>
                <a:schemeClr val="tx1"/>
              </a:solidFill>
              <a:latin typeface="Calibri" panose="020F0502020204030204" pitchFamily="34" charset="0"/>
              <a:cs typeface="Calibri" panose="020F0502020204030204" pitchFamily="34" charset="0"/>
            </a:endParaRPr>
          </a:p>
          <a:p>
            <a:pPr marL="0" algn="l">
              <a:spcBef>
                <a:spcPts val="475"/>
              </a:spcBef>
              <a:buClrTx/>
              <a:buSzTx/>
              <a:buFontTx/>
              <a:buNone/>
            </a:pPr>
            <a:endParaRPr lang="ru-RU" altLang="ru-RU" kern="1200" baseline="-25000" dirty="0">
              <a:solidFill>
                <a:schemeClr val="tx1"/>
              </a:solidFill>
              <a:latin typeface="Arial" panose="020B0604020202020204" pitchFamily="34" charset="0"/>
              <a:ea typeface="Source Sans Variable" pitchFamily="34" charset="0"/>
              <a:cs typeface="Arial" panose="020B0604020202020204" pitchFamily="34" charset="0"/>
            </a:endParaRPr>
          </a:p>
          <a:p>
            <a:pPr marL="0" algn="l">
              <a:spcBef>
                <a:spcPts val="475"/>
              </a:spcBef>
              <a:buClrTx/>
              <a:buSzTx/>
              <a:buFontTx/>
              <a:buNone/>
            </a:pPr>
            <a:endParaRPr lang="ru-RU" altLang="ru-RU" kern="1200" baseline="-25000" dirty="0">
              <a:solidFill>
                <a:schemeClr val="tx1"/>
              </a:solidFill>
              <a:latin typeface="Arial" panose="020B0604020202020204" pitchFamily="34" charset="0"/>
              <a:ea typeface="Source Sans Variable" pitchFamily="34" charset="0"/>
              <a:cs typeface="Arial" panose="020B0604020202020204" pitchFamily="34" charset="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714658" y="176428"/>
            <a:ext cx="6857370" cy="379730"/>
          </a:xfrm>
        </p:spPr>
        <p:txBody>
          <a:bodyPr vert="horz" wrap="square" lIns="72560" tIns="36281" rIns="72560" bIns="36281" numCol="1" anchor="ctr" anchorCtr="0" compatLnSpc="1">
            <a:spAutoFit/>
          </a:bodyPr>
          <a:lstStyle/>
          <a:p>
            <a:pPr marL="342900" indent="-342900"/>
            <a:r>
              <a:rPr lang="ru-RU" altLang="ru-RU" b="1" dirty="0">
                <a:sym typeface="+mn-ea"/>
              </a:rPr>
              <a:t>5. Доработка карточки задач</a:t>
            </a:r>
            <a:endParaRPr lang="ru-RU" altLang="ru-RU" b="1" dirty="0">
              <a:ea typeface="Arial" panose="020B0604020202020204" pitchFamily="34" charset="0"/>
            </a:endParaRPr>
          </a:p>
        </p:txBody>
      </p:sp>
      <p:pic>
        <p:nvPicPr>
          <p:cNvPr id="3" name="Изображение 2"/>
          <p:cNvPicPr>
            <a:picLocks noChangeAspect="1"/>
          </p:cNvPicPr>
          <p:nvPr/>
        </p:nvPicPr>
        <p:blipFill>
          <a:blip r:embed="rId3"/>
          <a:stretch>
            <a:fillRect/>
          </a:stretch>
        </p:blipFill>
        <p:spPr>
          <a:xfrm>
            <a:off x="1371727" y="629603"/>
            <a:ext cx="6629337" cy="4406959"/>
          </a:xfrm>
          <a:prstGeom prst="rect">
            <a:avLst/>
          </a:prstGeom>
          <a:ln w="28575" cmpd="thickThin">
            <a:solidFill>
              <a:schemeClr val="accent1">
                <a:shade val="50000"/>
              </a:schemeClr>
            </a:solidFill>
            <a:prstDash val="soli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1714658" y="292587"/>
            <a:ext cx="6857370" cy="379730"/>
          </a:xfrm>
        </p:spPr>
        <p:txBody>
          <a:bodyPr vert="horz" wrap="square" lIns="72560" tIns="36281" rIns="72560" bIns="36281" numCol="1" anchor="ctr" anchorCtr="0" compatLnSpc="1">
            <a:spAutoFit/>
          </a:bodyPr>
          <a:lstStyle/>
          <a:p>
            <a:r>
              <a:rPr lang="ru-RU" altLang="ru-RU" b="1" dirty="0">
                <a:latin typeface="Arial" panose="020B0604020202020204" pitchFamily="34" charset="0"/>
                <a:ea typeface="Source Sans Variable" pitchFamily="34" charset="0"/>
                <a:cs typeface="Arial" panose="020B0604020202020204" pitchFamily="34" charset="0"/>
                <a:sym typeface="+mn-ea"/>
              </a:rPr>
              <a:t>6. Мастер наложения штампов</a:t>
            </a:r>
            <a:endParaRPr lang="ru-RU" altLang="ru-RU" dirty="0">
              <a:latin typeface="Arial" panose="020B0604020202020204" pitchFamily="34" charset="0"/>
              <a:cs typeface="Arial" panose="020B0604020202020204" pitchFamily="34" charset="0"/>
            </a:endParaRPr>
          </a:p>
        </p:txBody>
      </p:sp>
      <p:sp>
        <p:nvSpPr>
          <p:cNvPr id="59395" name="Объект 1"/>
          <p:cNvSpPr>
            <a:spLocks noGrp="1"/>
          </p:cNvSpPr>
          <p:nvPr>
            <p:ph idx="1"/>
          </p:nvPr>
        </p:nvSpPr>
        <p:spPr>
          <a:xfrm>
            <a:off x="742557" y="743996"/>
            <a:ext cx="8229348" cy="1144590"/>
          </a:xfrm>
        </p:spPr>
        <p:txBody>
          <a:bodyPr vert="horz" wrap="square" lIns="72560" tIns="36281" rIns="72560" bIns="36281" numCol="1" anchor="t" anchorCtr="0" compatLnSpc="1">
            <a:spAutoFit/>
          </a:bodyPr>
          <a:lstStyle/>
          <a:p>
            <a:pPr marL="0" indent="0" algn="just">
              <a:spcBef>
                <a:spcPts val="475"/>
              </a:spcBef>
              <a:buNone/>
            </a:pPr>
            <a:r>
              <a:rPr lang="ru-RU" sz="1430" dirty="0">
                <a:latin typeface="Arial" panose="020B0604020202020204" pitchFamily="34" charset="0"/>
                <a:cs typeface="Arial" panose="020B0604020202020204" pitchFamily="34" charset="0"/>
                <a:sym typeface="+mn-ea"/>
              </a:rPr>
              <a:t>Работа с многостраничными неформализованными документами требует</a:t>
            </a:r>
            <a:endParaRPr lang="ru-RU" sz="1430" dirty="0">
              <a:latin typeface="Arial" panose="020B0604020202020204" pitchFamily="34" charset="0"/>
              <a:cs typeface="Arial" panose="020B0604020202020204" pitchFamily="34" charset="0"/>
            </a:endParaRPr>
          </a:p>
          <a:p>
            <a:pPr marL="0" indent="0" algn="just">
              <a:spcBef>
                <a:spcPts val="475"/>
              </a:spcBef>
              <a:buNone/>
            </a:pPr>
            <a:r>
              <a:rPr lang="ru-RU" sz="1430" dirty="0">
                <a:latin typeface="Arial" panose="020B0604020202020204" pitchFamily="34" charset="0"/>
                <a:cs typeface="Arial" panose="020B0604020202020204" pitchFamily="34" charset="0"/>
                <a:sym typeface="+mn-ea"/>
              </a:rPr>
              <a:t>установки штампов с подписью и рег. номером в произвольное место вручную,</a:t>
            </a:r>
          </a:p>
          <a:p>
            <a:pPr marL="0" indent="0" algn="just">
              <a:spcBef>
                <a:spcPts val="475"/>
              </a:spcBef>
              <a:buNone/>
            </a:pPr>
            <a:r>
              <a:rPr lang="ru-RU" sz="1430" dirty="0">
                <a:latin typeface="Arial" panose="020B0604020202020204" pitchFamily="34" charset="0"/>
                <a:cs typeface="Arial" panose="020B0604020202020204" pitchFamily="34" charset="0"/>
                <a:sym typeface="+mn-ea"/>
              </a:rPr>
              <a:t>в том числе на каждую страницу документа</a:t>
            </a:r>
            <a:endParaRPr lang="ru-RU" sz="1430" dirty="0">
              <a:latin typeface="Arial" panose="020B0604020202020204" pitchFamily="34" charset="0"/>
              <a:cs typeface="Arial" panose="020B0604020202020204" pitchFamily="34" charset="0"/>
            </a:endParaRPr>
          </a:p>
          <a:p>
            <a:pPr marL="0" indent="0" algn="just">
              <a:spcBef>
                <a:spcPts val="475"/>
              </a:spcBef>
              <a:buNone/>
            </a:pPr>
            <a:endParaRPr lang="ru-RU" altLang="ru-RU" sz="1430" kern="1200" dirty="0">
              <a:latin typeface="Arial" panose="020B0604020202020204" pitchFamily="34" charset="0"/>
              <a:ea typeface="Source Sans Variable" pitchFamily="34" charset="0"/>
              <a:cs typeface="Arial" panose="020B0604020202020204" pitchFamily="34" charset="0"/>
            </a:endParaRPr>
          </a:p>
        </p:txBody>
      </p:sp>
      <p:pic>
        <p:nvPicPr>
          <p:cNvPr id="32772" name="Рисунок 3"/>
          <p:cNvPicPr>
            <a:picLocks noChangeAspect="1"/>
          </p:cNvPicPr>
          <p:nvPr/>
        </p:nvPicPr>
        <p:blipFill>
          <a:blip r:embed="rId2"/>
          <a:srcRect/>
          <a:stretch>
            <a:fillRect/>
          </a:stretch>
        </p:blipFill>
        <p:spPr bwMode="auto">
          <a:xfrm>
            <a:off x="800007" y="1714839"/>
            <a:ext cx="7260523" cy="2971989"/>
          </a:xfrm>
          <a:prstGeom prst="rect">
            <a:avLst/>
          </a:prstGeom>
          <a:noFill/>
          <a:ln w="12700">
            <a:solidFill>
              <a:schemeClr val="bg1">
                <a:lumMod val="75000"/>
              </a:schemeClr>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1476375" y="87630"/>
            <a:ext cx="5407660" cy="612775"/>
          </a:xfrm>
        </p:spPr>
        <p:txBody>
          <a:bodyPr/>
          <a:lstStyle/>
          <a:p>
            <a:r>
              <a:rPr lang="ru-RU" altLang="ru-RU">
                <a:sym typeface="+mn-ea"/>
              </a:rPr>
              <a:t>7. Функции по работе с </a:t>
            </a:r>
            <a:r>
              <a:rPr lang="en-US" altLang="ru-RU">
                <a:sym typeface="+mn-ea"/>
              </a:rPr>
              <a:t>pdf-</a:t>
            </a:r>
            <a:r>
              <a:rPr lang="ru-RU" altLang="ru-RU">
                <a:sym typeface="+mn-ea"/>
              </a:rPr>
              <a:t>файлами</a:t>
            </a:r>
            <a:endParaRPr lang="ru-RU" altLang="ru-RU" dirty="0"/>
          </a:p>
        </p:txBody>
      </p:sp>
      <p:sp>
        <p:nvSpPr>
          <p:cNvPr id="60419" name="Объект 1"/>
          <p:cNvSpPr>
            <a:spLocks noGrp="1"/>
          </p:cNvSpPr>
          <p:nvPr>
            <p:ph idx="1"/>
          </p:nvPr>
        </p:nvSpPr>
        <p:spPr>
          <a:xfrm>
            <a:off x="251460" y="700405"/>
            <a:ext cx="8677275" cy="4250055"/>
          </a:xfrm>
        </p:spPr>
        <p:txBody>
          <a:bodyPr/>
          <a:lstStyle/>
          <a:p>
            <a:pPr marL="0" indent="0">
              <a:buNone/>
            </a:pPr>
            <a:r>
              <a:rPr lang="ru-RU" altLang="ru-RU" b="1">
                <a:latin typeface="Arial" panose="020B0604020202020204" pitchFamily="34" charset="0"/>
                <a:cs typeface="Arial" panose="020B0604020202020204" pitchFamily="34" charset="0"/>
                <a:sym typeface="+mn-ea"/>
              </a:rPr>
              <a:t>Сжатие </a:t>
            </a:r>
            <a:r>
              <a:rPr lang="ru-RU" altLang="ru-RU">
                <a:latin typeface="Arial" panose="020B0604020202020204" pitchFamily="34" charset="0"/>
                <a:cs typeface="Arial" panose="020B0604020202020204" pitchFamily="34" charset="0"/>
                <a:sym typeface="+mn-ea"/>
              </a:rPr>
              <a:t>pdf файлов востребовано при подготовке больших документов для пересылки их контрагентам, (в Минсельхозе встречаются файлы размером более 500 МБ)</a:t>
            </a:r>
            <a:endParaRPr lang="ru-RU" altLang="ru-RU">
              <a:latin typeface="Arial" panose="020B0604020202020204" pitchFamily="34" charset="0"/>
              <a:cs typeface="Arial" panose="020B0604020202020204" pitchFamily="34" charset="0"/>
            </a:endParaRPr>
          </a:p>
          <a:p>
            <a:pPr marL="0" indent="0">
              <a:buNone/>
            </a:pPr>
            <a:r>
              <a:rPr lang="ru-RU" altLang="ru-RU" b="1">
                <a:latin typeface="Arial" panose="020B0604020202020204" pitchFamily="34" charset="0"/>
                <a:cs typeface="Arial" panose="020B0604020202020204" pitchFamily="34" charset="0"/>
                <a:sym typeface="+mn-ea"/>
              </a:rPr>
              <a:t>Объединение </a:t>
            </a:r>
            <a:r>
              <a:rPr lang="ru-RU" altLang="ru-RU">
                <a:latin typeface="Arial" panose="020B0604020202020204" pitchFamily="34" charset="0"/>
                <a:cs typeface="Arial" panose="020B0604020202020204" pitchFamily="34" charset="0"/>
                <a:sym typeface="+mn-ea"/>
              </a:rPr>
              <a:t>нескольких файлов pdf в один используется при подготовке «больших» документов (нормативно-правовых актов, резолюций и проч.): </a:t>
            </a:r>
            <a:endParaRPr lang="ru-RU" altLang="ru-RU">
              <a:latin typeface="Arial" panose="020B0604020202020204" pitchFamily="34" charset="0"/>
              <a:cs typeface="Arial" panose="020B0604020202020204" pitchFamily="34" charset="0"/>
            </a:endParaRPr>
          </a:p>
          <a:p>
            <a:pPr lvl="1"/>
            <a:r>
              <a:rPr lang="ru-RU" altLang="ru-RU">
                <a:latin typeface="Arial" panose="020B0604020202020204" pitchFamily="34" charset="0"/>
                <a:cs typeface="Arial" panose="020B0604020202020204" pitchFamily="34" charset="0"/>
                <a:sym typeface="+mn-ea"/>
              </a:rPr>
              <a:t> в карточку документа добавляют несколько файлов word, подготовленных разными сотрудниками;</a:t>
            </a:r>
            <a:endParaRPr lang="ru-RU" altLang="ru-RU">
              <a:latin typeface="Arial" panose="020B0604020202020204" pitchFamily="34" charset="0"/>
              <a:cs typeface="Arial" panose="020B0604020202020204" pitchFamily="34" charset="0"/>
            </a:endParaRPr>
          </a:p>
          <a:p>
            <a:pPr lvl="1"/>
            <a:r>
              <a:rPr lang="ru-RU" altLang="ru-RU">
                <a:latin typeface="Arial" panose="020B0604020202020204" pitchFamily="34" charset="0"/>
                <a:cs typeface="Arial" panose="020B0604020202020204" pitchFamily="34" charset="0"/>
                <a:sym typeface="+mn-ea"/>
              </a:rPr>
              <a:t> все подготовленные файлы конвертируются в pdf/a и объединяются в один файл.</a:t>
            </a:r>
            <a:endParaRPr lang="ru-RU" altLang="ru-RU">
              <a:latin typeface="Arial" panose="020B0604020202020204" pitchFamily="34" charset="0"/>
              <a:cs typeface="Arial" panose="020B0604020202020204" pitchFamily="34" charset="0"/>
            </a:endParaRPr>
          </a:p>
          <a:p>
            <a:pPr marL="0" indent="0">
              <a:buNone/>
            </a:pPr>
            <a:r>
              <a:rPr lang="ru-RU" altLang="ru-RU" b="1">
                <a:latin typeface="Arial" panose="020B0604020202020204" pitchFamily="34" charset="0"/>
                <a:cs typeface="Arial" panose="020B0604020202020204" pitchFamily="34" charset="0"/>
                <a:sym typeface="+mn-ea"/>
              </a:rPr>
              <a:t>Отмена объединения </a:t>
            </a:r>
            <a:endParaRPr lang="en-US" altLang="ru-RU">
              <a:latin typeface="Arial" panose="020B0604020202020204" pitchFamily="34" charset="0"/>
              <a:cs typeface="Arial" panose="020B0604020202020204" pitchFamily="34" charset="0"/>
            </a:endParaRPr>
          </a:p>
          <a:p>
            <a:pPr marL="0" indent="0">
              <a:buNone/>
            </a:pPr>
            <a:r>
              <a:rPr lang="ru-RU" altLang="ru-RU" b="1">
                <a:latin typeface="Arial" panose="020B0604020202020204" pitchFamily="34" charset="0"/>
                <a:cs typeface="Arial" panose="020B0604020202020204" pitchFamily="34" charset="0"/>
                <a:sym typeface="+mn-ea"/>
              </a:rPr>
              <a:t>Конвертация </a:t>
            </a:r>
            <a:r>
              <a:rPr lang="ru-RU" altLang="ru-RU">
                <a:latin typeface="Arial" panose="020B0604020202020204" pitchFamily="34" charset="0"/>
                <a:cs typeface="Arial" panose="020B0604020202020204" pitchFamily="34" charset="0"/>
                <a:sym typeface="+mn-ea"/>
              </a:rPr>
              <a:t>файлов в pdf/a применяется:</a:t>
            </a:r>
            <a:endParaRPr lang="ru-RU" altLang="ru-RU">
              <a:latin typeface="Arial" panose="020B0604020202020204" pitchFamily="34" charset="0"/>
              <a:cs typeface="Arial" panose="020B0604020202020204" pitchFamily="34" charset="0"/>
            </a:endParaRPr>
          </a:p>
          <a:p>
            <a:pPr lvl="1"/>
            <a:r>
              <a:rPr lang="ru-RU" altLang="ru-RU">
                <a:latin typeface="Arial" panose="020B0604020202020204" pitchFamily="34" charset="0"/>
                <a:cs typeface="Arial" panose="020B0604020202020204" pitchFamily="34" charset="0"/>
                <a:sym typeface="+mn-ea"/>
              </a:rPr>
              <a:t> перед отправкой документов на подписание руководителям,</a:t>
            </a:r>
          </a:p>
          <a:p>
            <a:pPr lvl="1"/>
            <a:r>
              <a:rPr lang="ru-RU" altLang="ru-RU">
                <a:latin typeface="Arial" panose="020B0604020202020204" pitchFamily="34" charset="0"/>
                <a:cs typeface="Arial" panose="020B0604020202020204" pitchFamily="34" charset="0"/>
                <a:sym typeface="+mn-ea"/>
              </a:rPr>
              <a:t> для отправки документов по МЭДО, </a:t>
            </a:r>
            <a:endParaRPr lang="ru-RU" altLang="ru-RU">
              <a:latin typeface="Arial" panose="020B0604020202020204" pitchFamily="34" charset="0"/>
              <a:cs typeface="Arial" panose="020B0604020202020204" pitchFamily="34" charset="0"/>
            </a:endParaRPr>
          </a:p>
          <a:p>
            <a:pPr lvl="1"/>
            <a:r>
              <a:rPr lang="ru-RU" altLang="ru-RU">
                <a:latin typeface="Arial" panose="020B0604020202020204" pitchFamily="34" charset="0"/>
                <a:cs typeface="Arial" panose="020B0604020202020204" pitchFamily="34" charset="0"/>
                <a:sym typeface="+mn-ea"/>
              </a:rPr>
              <a:t> для долгосрочного хранения. </a:t>
            </a:r>
            <a:endParaRPr lang="ru-RU" altLang="ru-RU">
              <a:latin typeface="Arial" panose="020B0604020202020204" pitchFamily="34" charset="0"/>
              <a:cs typeface="Arial" panose="020B0604020202020204" pitchFamily="34" charset="0"/>
            </a:endParaRPr>
          </a:p>
          <a:p>
            <a:pPr marL="0" indent="0">
              <a:buNone/>
            </a:pPr>
            <a:r>
              <a:rPr lang="ru-RU" altLang="ru-RU" b="1">
                <a:latin typeface="Arial" panose="020B0604020202020204" pitchFamily="34" charset="0"/>
                <a:cs typeface="Arial" panose="020B0604020202020204" pitchFamily="34" charset="0"/>
                <a:sym typeface="+mn-ea"/>
              </a:rPr>
              <a:t>Отмена конвертации</a:t>
            </a:r>
            <a:endParaRPr lang="ru-RU" altLang="ru-RU"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1600012" y="283675"/>
            <a:ext cx="6857370" cy="402592"/>
          </a:xfrm>
        </p:spPr>
        <p:txBody>
          <a:bodyPr vert="horz" wrap="square" lIns="72560" tIns="36281" rIns="72560" bIns="36281" numCol="1" anchor="ctr" anchorCtr="0" compatLnSpc="1">
            <a:spAutoFit/>
          </a:bodyPr>
          <a:lstStyle/>
          <a:p>
            <a:pPr>
              <a:lnSpc>
                <a:spcPct val="107000"/>
              </a:lnSpc>
              <a:spcBef>
                <a:spcPts val="905"/>
              </a:spcBef>
            </a:pPr>
            <a:r>
              <a:rPr lang="ru-RU" altLang="ru-RU" b="1" dirty="0">
                <a:sym typeface="+mn-ea"/>
              </a:rPr>
              <a:t>7. Функции по работе с </a:t>
            </a:r>
            <a:r>
              <a:rPr lang="en-US" altLang="ru-RU" b="1" dirty="0">
                <a:sym typeface="+mn-ea"/>
              </a:rPr>
              <a:t>pdf-</a:t>
            </a:r>
            <a:r>
              <a:rPr lang="ru-RU" altLang="ru-RU" b="1" dirty="0">
                <a:sym typeface="+mn-ea"/>
              </a:rPr>
              <a:t>файлами</a:t>
            </a:r>
            <a:endParaRPr lang="ru-RU" altLang="ru-RU" dirty="0">
              <a:latin typeface="Calibri" panose="020F0502020204030204" pitchFamily="34" charset="0"/>
              <a:ea typeface="Calibri" panose="020F0502020204030204" pitchFamily="34" charset="0"/>
            </a:endParaRPr>
          </a:p>
        </p:txBody>
      </p:sp>
      <p:sp>
        <p:nvSpPr>
          <p:cNvPr id="62467" name="Объект 3"/>
          <p:cNvSpPr>
            <a:spLocks noGrp="1"/>
          </p:cNvSpPr>
          <p:nvPr>
            <p:ph idx="1"/>
          </p:nvPr>
        </p:nvSpPr>
        <p:spPr>
          <a:xfrm>
            <a:off x="457578" y="800942"/>
            <a:ext cx="8229348" cy="609600"/>
          </a:xfrm>
        </p:spPr>
        <p:txBody>
          <a:bodyPr vert="horz" wrap="square" lIns="72560" tIns="36281" rIns="72560" bIns="36281" numCol="1" anchor="t" anchorCtr="0" compatLnSpc="1">
            <a:spAutoFit/>
          </a:bodyPr>
          <a:lstStyle/>
          <a:p>
            <a:pPr marL="0" indent="0">
              <a:buNone/>
            </a:pPr>
            <a:r>
              <a:rPr lang="ru-RU" altLang="ru-RU" kern="1200" dirty="0">
                <a:latin typeface="Arial" panose="020B0604020202020204" pitchFamily="34" charset="0"/>
                <a:ea typeface="Source Sans Variable" pitchFamily="34" charset="0"/>
                <a:cs typeface="Arial" panose="020B0604020202020204" pitchFamily="34" charset="0"/>
              </a:rPr>
              <a:t>Реализован механизм конвертации и объединения файлов </a:t>
            </a:r>
          </a:p>
          <a:p>
            <a:pPr marL="0" indent="0">
              <a:buNone/>
            </a:pPr>
            <a:r>
              <a:rPr lang="ru-RU" altLang="ru-RU" kern="1200" dirty="0">
                <a:latin typeface="Arial" panose="020B0604020202020204" pitchFamily="34" charset="0"/>
                <a:ea typeface="Source Sans Variable" pitchFamily="34" charset="0"/>
                <a:cs typeface="Arial" panose="020B0604020202020204" pitchFamily="34" charset="0"/>
              </a:rPr>
              <a:t>в формат PDF/A в том числе под </a:t>
            </a:r>
            <a:r>
              <a:rPr lang="en-US" altLang="ru-RU" kern="1200" dirty="0">
                <a:latin typeface="Arial" panose="020B0604020202020204" pitchFamily="34" charset="0"/>
                <a:ea typeface="Source Sans Variable" pitchFamily="34" charset="0"/>
                <a:cs typeface="Arial" panose="020B0604020202020204" pitchFamily="34" charset="0"/>
              </a:rPr>
              <a:t>Linux</a:t>
            </a:r>
            <a:endParaRPr lang="ru-RU" altLang="ru-RU" kern="1200" dirty="0">
              <a:latin typeface="Arial" panose="020B0604020202020204" pitchFamily="34" charset="0"/>
              <a:ea typeface="Source Sans Variable" pitchFamily="34" charset="0"/>
              <a:cs typeface="Arial" panose="020B0604020202020204" pitchFamily="34" charset="0"/>
            </a:endParaRPr>
          </a:p>
        </p:txBody>
      </p:sp>
      <p:pic>
        <p:nvPicPr>
          <p:cNvPr id="37891" name="Рисунок 8"/>
          <p:cNvPicPr>
            <a:picLocks noChangeAspect="1" noChangeArrowheads="1"/>
          </p:cNvPicPr>
          <p:nvPr/>
        </p:nvPicPr>
        <p:blipFill>
          <a:blip r:embed="rId2"/>
          <a:srcRect/>
          <a:stretch>
            <a:fillRect/>
          </a:stretch>
        </p:blipFill>
        <p:spPr bwMode="auto">
          <a:xfrm>
            <a:off x="539877" y="1524747"/>
            <a:ext cx="8229348" cy="2772933"/>
          </a:xfrm>
          <a:prstGeom prst="rect">
            <a:avLst/>
          </a:prstGeom>
          <a:noFill/>
          <a:ln w="12700">
            <a:solidFill>
              <a:schemeClr val="bg1">
                <a:lumMod val="75000"/>
              </a:schemeClr>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b="1" dirty="0">
                <a:sym typeface="+mn-ea"/>
              </a:rPr>
              <a:t>8. Централизованный контроль поручений</a:t>
            </a:r>
            <a:endParaRPr lang="ru-RU" altLang="en-US"/>
          </a:p>
        </p:txBody>
      </p:sp>
      <p:sp>
        <p:nvSpPr>
          <p:cNvPr id="3" name="Замещающее содержимое 2"/>
          <p:cNvSpPr>
            <a:spLocks noGrp="1"/>
          </p:cNvSpPr>
          <p:nvPr>
            <p:ph idx="1"/>
          </p:nvPr>
        </p:nvSpPr>
        <p:spPr>
          <a:xfrm>
            <a:off x="467995" y="1059815"/>
            <a:ext cx="4250690" cy="3311525"/>
          </a:xfrm>
        </p:spPr>
        <p:txBody>
          <a:bodyPr/>
          <a:lstStyle/>
          <a:p>
            <a:pPr marL="0" lvl="1" indent="0" algn="l">
              <a:buSzTx/>
              <a:buNone/>
            </a:pPr>
            <a:r>
              <a:rPr lang="ru-RU" altLang="ru-RU" sz="2400" kern="1200" baseline="-25000" dirty="0">
                <a:latin typeface="Arial" panose="020B0604020202020204" pitchFamily="34" charset="0"/>
                <a:ea typeface="Source Sans Variable" pitchFamily="34" charset="0"/>
                <a:cs typeface="Arial" panose="020B0604020202020204" pitchFamily="34" charset="0"/>
                <a:sym typeface="+mn-ea"/>
              </a:rPr>
              <a:t>В гос. учреждениях и крупных холдингах имеется специальное подразделение по контролю исполнительской дисциплины</a:t>
            </a:r>
            <a:endParaRPr lang="ru-RU" altLang="ru-RU" sz="2400" kern="1200" baseline="-25000" dirty="0">
              <a:latin typeface="Arial" panose="020B0604020202020204" pitchFamily="34" charset="0"/>
              <a:ea typeface="Source Sans Variable" pitchFamily="34" charset="0"/>
              <a:cs typeface="Arial" panose="020B0604020202020204" pitchFamily="34" charset="0"/>
            </a:endParaRPr>
          </a:p>
          <a:p>
            <a:pPr marL="272415" lvl="1" indent="-272415" algn="l">
              <a:buSzTx/>
              <a:buFontTx/>
            </a:pPr>
            <a:endParaRPr lang="ru-RU" altLang="ru-RU" sz="2400" kern="1200" baseline="-25000" dirty="0">
              <a:latin typeface="Arial" panose="020B0604020202020204" pitchFamily="34" charset="0"/>
              <a:ea typeface="Source Sans Variable" pitchFamily="34" charset="0"/>
              <a:cs typeface="Arial" panose="020B0604020202020204" pitchFamily="34" charset="0"/>
            </a:endParaRPr>
          </a:p>
          <a:p>
            <a:pPr marL="0" lvl="1" indent="0" algn="l">
              <a:buSzTx/>
              <a:buNone/>
            </a:pPr>
            <a:r>
              <a:rPr lang="ru-RU" altLang="ru-RU" sz="2400" kern="1200" baseline="-25000" dirty="0">
                <a:latin typeface="Arial" panose="020B0604020202020204" pitchFamily="34" charset="0"/>
                <a:ea typeface="Source Sans Variable" pitchFamily="34" charset="0"/>
                <a:cs typeface="Arial" panose="020B0604020202020204" pitchFamily="34" charset="0"/>
              </a:rPr>
              <a:t>Контролируются, как правило:</a:t>
            </a:r>
          </a:p>
          <a:p>
            <a:pPr marL="0" lvl="1" indent="0" algn="l">
              <a:buSz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endParaRPr>
          </a:p>
          <a:p>
            <a:pPr marL="457200" lvl="2" indent="0" algn="l">
              <a:buSzTx/>
              <a:buNone/>
            </a:pPr>
            <a:r>
              <a:rPr lang="ru-RU" altLang="ru-RU" sz="2400" kern="1200" baseline="-25000" dirty="0">
                <a:latin typeface="Arial" panose="020B0604020202020204" pitchFamily="34" charset="0"/>
                <a:ea typeface="Source Sans Variable" pitchFamily="34" charset="0"/>
                <a:cs typeface="Arial" panose="020B0604020202020204" pitchFamily="34" charset="0"/>
              </a:rPr>
              <a:t>вариант 1: уровень заместителей руководителя учреждения </a:t>
            </a:r>
          </a:p>
          <a:p>
            <a:pPr marL="457200" lvl="2" indent="0" algn="l">
              <a:buSz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endParaRPr>
          </a:p>
          <a:p>
            <a:pPr marL="457200" lvl="2" indent="0" algn="l">
              <a:buSzTx/>
              <a:buNone/>
            </a:pPr>
            <a:r>
              <a:rPr lang="ru-RU" altLang="ru-RU" sz="2400" kern="1200" baseline="-25000" dirty="0">
                <a:latin typeface="Arial" panose="020B0604020202020204" pitchFamily="34" charset="0"/>
                <a:ea typeface="Source Sans Variable" pitchFamily="34" charset="0"/>
                <a:cs typeface="Arial" panose="020B0604020202020204" pitchFamily="34" charset="0"/>
              </a:rPr>
              <a:t>вариант 2: + подчиненные им подразделения.</a:t>
            </a:r>
          </a:p>
          <a:p>
            <a:pPr marL="0" lvl="1" indent="0" algn="l">
              <a:buSz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endParaRPr>
          </a:p>
          <a:p>
            <a:pPr marL="0" lvl="1" indent="0" algn="l">
              <a:buSz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endParaRPr>
          </a:p>
        </p:txBody>
      </p:sp>
      <p:grpSp>
        <p:nvGrpSpPr>
          <p:cNvPr id="47108" name="Группа 46"/>
          <p:cNvGrpSpPr/>
          <p:nvPr/>
        </p:nvGrpSpPr>
        <p:grpSpPr>
          <a:xfrm>
            <a:off x="4931731" y="843926"/>
            <a:ext cx="2971989" cy="3606954"/>
            <a:chOff x="7201197" y="1574801"/>
            <a:chExt cx="3744616" cy="4545606"/>
          </a:xfrm>
        </p:grpSpPr>
        <p:sp>
          <p:nvSpPr>
            <p:cNvPr id="5" name="Прямоугольник: скругленные углы 4"/>
            <p:cNvSpPr/>
            <p:nvPr/>
          </p:nvSpPr>
          <p:spPr bwMode="auto">
            <a:xfrm>
              <a:off x="8066316" y="1574801"/>
              <a:ext cx="2879497" cy="719232"/>
            </a:xfrm>
            <a:prstGeom prst="roundRect">
              <a:avLst>
                <a:gd name="adj" fmla="val 0"/>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950" b="0" dirty="0">
                  <a:solidFill>
                    <a:schemeClr val="tx1"/>
                  </a:solidFill>
                  <a:latin typeface="Source Sans Variable" pitchFamily="34" charset="0"/>
                  <a:cs typeface="Source Sans Variable" pitchFamily="34" charset="0"/>
                </a:rPr>
                <a:t>Отдел исполнительской</a:t>
              </a:r>
              <a:br>
                <a:rPr lang="ru-RU" altLang="x-none" sz="950" b="0" dirty="0">
                  <a:solidFill>
                    <a:schemeClr val="tx1"/>
                  </a:solidFill>
                  <a:latin typeface="Source Sans Variable" pitchFamily="34" charset="0"/>
                  <a:cs typeface="Source Sans Variable" pitchFamily="34" charset="0"/>
                </a:rPr>
              </a:br>
              <a:r>
                <a:rPr lang="ru-RU" altLang="x-none" sz="950" b="0" dirty="0">
                  <a:solidFill>
                    <a:schemeClr val="tx1"/>
                  </a:solidFill>
                  <a:latin typeface="Source Sans Variable" pitchFamily="34" charset="0"/>
                  <a:cs typeface="Source Sans Variable" pitchFamily="34" charset="0"/>
                </a:rPr>
                <a:t>дисциплины</a:t>
              </a:r>
              <a:endParaRPr lang="ru-RU" altLang="x-none" sz="950" b="0" dirty="0">
                <a:solidFill>
                  <a:schemeClr val="tx1"/>
                </a:solidFill>
                <a:latin typeface="Source Sans Variable" pitchFamily="34" charset="0"/>
                <a:ea typeface="Source Sans Variable" pitchFamily="34" charset="0"/>
              </a:endParaRPr>
            </a:p>
          </p:txBody>
        </p:sp>
        <p:sp>
          <p:nvSpPr>
            <p:cNvPr id="6" name="Прямоугольник: скругленные углы 5"/>
            <p:cNvSpPr/>
            <p:nvPr/>
          </p:nvSpPr>
          <p:spPr bwMode="auto">
            <a:xfrm>
              <a:off x="8066316" y="2544891"/>
              <a:ext cx="1800082" cy="612855"/>
            </a:xfrm>
            <a:prstGeom prst="roundRect">
              <a:avLst>
                <a:gd name="adj" fmla="val 0"/>
              </a:avLst>
            </a:prstGeom>
            <a:solidFill>
              <a:schemeClr val="bg1"/>
            </a:solidFill>
            <a:ln w="15875">
              <a:solidFill>
                <a:srgbClr val="E206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950" b="0" dirty="0">
                  <a:solidFill>
                    <a:schemeClr val="tx1"/>
                  </a:solidFill>
                  <a:latin typeface="Source Sans Variable" pitchFamily="34" charset="0"/>
                  <a:cs typeface="Source Sans Variable" pitchFamily="34" charset="0"/>
                </a:rPr>
                <a:t>Заместитель руководителя</a:t>
              </a:r>
              <a:endParaRPr lang="ru-RU" altLang="x-none" sz="950" b="0" dirty="0">
                <a:solidFill>
                  <a:schemeClr val="tx1"/>
                </a:solidFill>
                <a:latin typeface="Source Sans Variable" pitchFamily="34" charset="0"/>
                <a:ea typeface="Source Sans Variable" pitchFamily="34" charset="0"/>
              </a:endParaRPr>
            </a:p>
          </p:txBody>
        </p:sp>
        <p:sp>
          <p:nvSpPr>
            <p:cNvPr id="7" name="Прямоугольник: скругленные углы 6"/>
            <p:cNvSpPr/>
            <p:nvPr/>
          </p:nvSpPr>
          <p:spPr bwMode="auto">
            <a:xfrm>
              <a:off x="9145731" y="3286349"/>
              <a:ext cx="1800082" cy="611268"/>
            </a:xfrm>
            <a:prstGeom prst="roundRect">
              <a:avLst>
                <a:gd name="adj" fmla="val 0"/>
              </a:avLst>
            </a:prstGeom>
            <a:solidFill>
              <a:schemeClr val="bg1"/>
            </a:solidFill>
            <a:ln w="15875">
              <a:solidFill>
                <a:srgbClr val="E206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950" b="0" dirty="0">
                  <a:solidFill>
                    <a:schemeClr val="tx1"/>
                  </a:solidFill>
                  <a:latin typeface="Source Sans Variable" pitchFamily="34" charset="0"/>
                  <a:cs typeface="Source Sans Variable" pitchFamily="34" charset="0"/>
                </a:rPr>
                <a:t>Директор департамента</a:t>
              </a:r>
              <a:endParaRPr lang="ru-RU" altLang="x-none" sz="950" b="0" dirty="0">
                <a:solidFill>
                  <a:schemeClr val="tx1"/>
                </a:solidFill>
                <a:latin typeface="Source Sans Variable" pitchFamily="34" charset="0"/>
                <a:ea typeface="Source Sans Variable" pitchFamily="34" charset="0"/>
              </a:endParaRPr>
            </a:p>
          </p:txBody>
        </p:sp>
        <p:sp>
          <p:nvSpPr>
            <p:cNvPr id="8" name="Прямоугольник: скругленные углы 7"/>
            <p:cNvSpPr/>
            <p:nvPr/>
          </p:nvSpPr>
          <p:spPr bwMode="auto">
            <a:xfrm>
              <a:off x="8066316" y="4767681"/>
              <a:ext cx="1800082" cy="611267"/>
            </a:xfrm>
            <a:prstGeom prst="roundRect">
              <a:avLst>
                <a:gd name="adj" fmla="val 0"/>
              </a:avLst>
            </a:prstGeom>
            <a:solidFill>
              <a:schemeClr val="bg1"/>
            </a:solidFill>
            <a:ln w="15875">
              <a:solidFill>
                <a:srgbClr val="E206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950" b="0" dirty="0">
                  <a:solidFill>
                    <a:schemeClr val="tx1"/>
                  </a:solidFill>
                  <a:latin typeface="Source Sans Variable" pitchFamily="34" charset="0"/>
                  <a:cs typeface="Source Sans Variable" pitchFamily="34" charset="0"/>
                </a:rPr>
                <a:t>Заместитель руководителя</a:t>
              </a:r>
              <a:endParaRPr lang="ru-RU" altLang="x-none" sz="950" b="0" dirty="0">
                <a:solidFill>
                  <a:schemeClr val="tx1"/>
                </a:solidFill>
                <a:latin typeface="Source Sans Variable" pitchFamily="34" charset="0"/>
                <a:ea typeface="Source Sans Variable" pitchFamily="34" charset="0"/>
              </a:endParaRPr>
            </a:p>
          </p:txBody>
        </p:sp>
        <p:sp>
          <p:nvSpPr>
            <p:cNvPr id="9" name="Прямоугольник: скругленные углы 8"/>
            <p:cNvSpPr/>
            <p:nvPr/>
          </p:nvSpPr>
          <p:spPr>
            <a:xfrm>
              <a:off x="9145731" y="4026221"/>
              <a:ext cx="1800082" cy="612855"/>
            </a:xfrm>
            <a:prstGeom prst="roundRect">
              <a:avLst>
                <a:gd name="adj" fmla="val 0"/>
              </a:avLst>
            </a:prstGeom>
            <a:solidFill>
              <a:schemeClr val="bg1"/>
            </a:solidFill>
            <a:ln w="15875">
              <a:solidFill>
                <a:srgbClr val="E206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950" b="0" dirty="0">
                  <a:solidFill>
                    <a:schemeClr val="tx1"/>
                  </a:solidFill>
                  <a:latin typeface="Source Sans Variable" pitchFamily="34" charset="0"/>
                  <a:cs typeface="Source Sans Variable" pitchFamily="34" charset="0"/>
                </a:rPr>
                <a:t>Директор департамента</a:t>
              </a:r>
              <a:endParaRPr lang="ru-RU" altLang="x-none" sz="950" b="0" dirty="0">
                <a:solidFill>
                  <a:schemeClr val="tx1"/>
                </a:solidFill>
                <a:latin typeface="Source Sans Variable" pitchFamily="34" charset="0"/>
                <a:ea typeface="Source Sans Variable" pitchFamily="34" charset="0"/>
              </a:endParaRPr>
            </a:p>
          </p:txBody>
        </p:sp>
        <p:sp>
          <p:nvSpPr>
            <p:cNvPr id="13" name="Прямоугольник: скругленные углы 12"/>
            <p:cNvSpPr/>
            <p:nvPr/>
          </p:nvSpPr>
          <p:spPr>
            <a:xfrm>
              <a:off x="9131444" y="5509139"/>
              <a:ext cx="1800082" cy="611268"/>
            </a:xfrm>
            <a:prstGeom prst="roundRect">
              <a:avLst>
                <a:gd name="adj" fmla="val 1832"/>
              </a:avLst>
            </a:prstGeom>
            <a:solidFill>
              <a:schemeClr val="bg1"/>
            </a:solidFill>
            <a:ln w="15875">
              <a:solidFill>
                <a:srgbClr val="E206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100" b="1" i="0" u="none" kern="1200" baseline="0">
                  <a:solidFill>
                    <a:srgbClr val="006600"/>
                  </a:solidFill>
                  <a:latin typeface="Arial" panose="020B0604020202020204" pitchFamily="34" charset="0"/>
                  <a:ea typeface="+mn-ea"/>
                  <a:cs typeface="+mn-cs"/>
                </a:defRPr>
              </a:lvl5pPr>
            </a:lstStyle>
            <a:p>
              <a:pPr algn="ctr">
                <a:lnSpc>
                  <a:spcPct val="107000"/>
                </a:lnSpc>
                <a:spcAft>
                  <a:spcPts val="595"/>
                </a:spcAft>
              </a:pPr>
              <a:r>
                <a:rPr lang="ru-RU" altLang="x-none" sz="950" b="0" dirty="0">
                  <a:solidFill>
                    <a:schemeClr val="tx1"/>
                  </a:solidFill>
                  <a:latin typeface="Source Sans Variable" pitchFamily="34" charset="0"/>
                  <a:cs typeface="Source Sans Variable" pitchFamily="34" charset="0"/>
                </a:rPr>
                <a:t>Директор департамента</a:t>
              </a:r>
              <a:endParaRPr lang="ru-RU" altLang="x-none" sz="950" b="0" dirty="0">
                <a:solidFill>
                  <a:schemeClr val="tx1"/>
                </a:solidFill>
                <a:latin typeface="Source Sans Variable" pitchFamily="34" charset="0"/>
                <a:ea typeface="Source Sans Variable" pitchFamily="34" charset="0"/>
              </a:endParaRPr>
            </a:p>
          </p:txBody>
        </p:sp>
        <p:cxnSp>
          <p:nvCxnSpPr>
            <p:cNvPr id="47115" name="Прямая со стрелкой 21"/>
            <p:cNvCxnSpPr/>
            <p:nvPr/>
          </p:nvCxnSpPr>
          <p:spPr>
            <a:xfrm>
              <a:off x="7201197" y="2851209"/>
              <a:ext cx="864614" cy="0"/>
            </a:xfrm>
            <a:prstGeom prst="straightConnector1">
              <a:avLst/>
            </a:prstGeom>
            <a:ln w="15875" cap="flat" cmpd="sng">
              <a:solidFill>
                <a:schemeClr val="tx1"/>
              </a:solidFill>
              <a:prstDash val="solid"/>
              <a:headEnd type="none" w="med" len="med"/>
              <a:tailEnd type="arrow" w="lg" len="med"/>
            </a:ln>
          </p:spPr>
        </p:cxnSp>
        <p:cxnSp>
          <p:nvCxnSpPr>
            <p:cNvPr id="47116" name="Прямая со стрелкой 37"/>
            <p:cNvCxnSpPr/>
            <p:nvPr/>
          </p:nvCxnSpPr>
          <p:spPr>
            <a:xfrm>
              <a:off x="8641357" y="3592008"/>
              <a:ext cx="490169" cy="0"/>
            </a:xfrm>
            <a:prstGeom prst="straightConnector1">
              <a:avLst/>
            </a:prstGeom>
            <a:ln w="15875" cap="flat" cmpd="sng">
              <a:solidFill>
                <a:srgbClr val="E20613"/>
              </a:solidFill>
              <a:prstDash val="solid"/>
              <a:headEnd type="none" w="med" len="med"/>
              <a:tailEnd type="arrow" w="lg" len="med"/>
            </a:ln>
          </p:spPr>
        </p:cxnSp>
        <p:cxnSp>
          <p:nvCxnSpPr>
            <p:cNvPr id="47117" name="Прямая со стрелкой 38"/>
            <p:cNvCxnSpPr/>
            <p:nvPr/>
          </p:nvCxnSpPr>
          <p:spPr>
            <a:xfrm>
              <a:off x="8641357" y="4332807"/>
              <a:ext cx="504456" cy="0"/>
            </a:xfrm>
            <a:prstGeom prst="straightConnector1">
              <a:avLst/>
            </a:prstGeom>
            <a:ln w="15875" cap="flat" cmpd="sng">
              <a:solidFill>
                <a:srgbClr val="E20613"/>
              </a:solidFill>
              <a:prstDash val="solid"/>
              <a:headEnd type="none" w="med" len="med"/>
              <a:tailEnd type="arrow" w="lg" len="med"/>
            </a:ln>
          </p:spPr>
        </p:cxnSp>
        <p:cxnSp>
          <p:nvCxnSpPr>
            <p:cNvPr id="47118" name="Прямая со стрелкой 39"/>
            <p:cNvCxnSpPr/>
            <p:nvPr/>
          </p:nvCxnSpPr>
          <p:spPr>
            <a:xfrm>
              <a:off x="7201197" y="5073607"/>
              <a:ext cx="864614" cy="0"/>
            </a:xfrm>
            <a:prstGeom prst="straightConnector1">
              <a:avLst/>
            </a:prstGeom>
            <a:ln w="15875" cap="flat" cmpd="sng">
              <a:solidFill>
                <a:schemeClr val="tx1"/>
              </a:solidFill>
              <a:prstDash val="solid"/>
              <a:headEnd type="none" w="med" len="med"/>
              <a:tailEnd type="arrow" w="lg" len="med"/>
            </a:ln>
          </p:spPr>
        </p:cxnSp>
        <p:cxnSp>
          <p:nvCxnSpPr>
            <p:cNvPr id="47119" name="Прямая со стрелкой 43"/>
            <p:cNvCxnSpPr/>
            <p:nvPr/>
          </p:nvCxnSpPr>
          <p:spPr>
            <a:xfrm>
              <a:off x="8641357" y="5832375"/>
              <a:ext cx="490169" cy="0"/>
            </a:xfrm>
            <a:prstGeom prst="straightConnector1">
              <a:avLst/>
            </a:prstGeom>
            <a:ln w="15875" cap="flat" cmpd="sng">
              <a:solidFill>
                <a:srgbClr val="E20613"/>
              </a:solidFill>
              <a:prstDash val="solid"/>
              <a:headEnd type="none" w="med" len="med"/>
              <a:tailEnd type="arrow" w="lg" len="med"/>
            </a:ln>
          </p:spPr>
        </p:cxnSp>
        <p:cxnSp>
          <p:nvCxnSpPr>
            <p:cNvPr id="47120" name="Прямая со стрелкой 45"/>
            <p:cNvCxnSpPr/>
            <p:nvPr/>
          </p:nvCxnSpPr>
          <p:spPr>
            <a:xfrm>
              <a:off x="8641357" y="5379607"/>
              <a:ext cx="0" cy="452769"/>
            </a:xfrm>
            <a:prstGeom prst="straightConnector1">
              <a:avLst/>
            </a:prstGeom>
            <a:ln w="15875" cap="flat" cmpd="sng">
              <a:solidFill>
                <a:srgbClr val="E20613"/>
              </a:solidFill>
              <a:prstDash val="solid"/>
              <a:headEnd type="none" w="med" len="med"/>
              <a:tailEnd type="none" w="lg" len="med"/>
            </a:ln>
          </p:spPr>
        </p:cxnSp>
        <p:cxnSp>
          <p:nvCxnSpPr>
            <p:cNvPr id="47121" name="Прямая со стрелкой 51"/>
            <p:cNvCxnSpPr/>
            <p:nvPr/>
          </p:nvCxnSpPr>
          <p:spPr>
            <a:xfrm>
              <a:off x="8641357" y="3157209"/>
              <a:ext cx="0" cy="1175598"/>
            </a:xfrm>
            <a:prstGeom prst="straightConnector1">
              <a:avLst/>
            </a:prstGeom>
            <a:ln w="15875" cap="flat" cmpd="sng">
              <a:solidFill>
                <a:srgbClr val="E20613"/>
              </a:solidFill>
              <a:prstDash val="solid"/>
              <a:headEnd type="none" w="med" len="med"/>
              <a:tailEnd type="none" w="lg" len="med"/>
            </a:ln>
          </p:spPr>
        </p:cxnSp>
        <p:cxnSp>
          <p:nvCxnSpPr>
            <p:cNvPr id="47122" name="Прямая со стрелкой 53"/>
            <p:cNvCxnSpPr/>
            <p:nvPr/>
          </p:nvCxnSpPr>
          <p:spPr>
            <a:xfrm>
              <a:off x="7201197" y="1943943"/>
              <a:ext cx="0" cy="3129664"/>
            </a:xfrm>
            <a:prstGeom prst="straightConnector1">
              <a:avLst/>
            </a:prstGeom>
            <a:ln w="15875" cap="flat" cmpd="sng">
              <a:solidFill>
                <a:schemeClr val="tx1"/>
              </a:solidFill>
              <a:prstDash val="solid"/>
              <a:headEnd type="none" w="med" len="med"/>
              <a:tailEnd type="none" w="lg" len="med"/>
            </a:ln>
          </p:spPr>
        </p:cxnSp>
        <p:cxnSp>
          <p:nvCxnSpPr>
            <p:cNvPr id="47123" name="Прямая со стрелкой 55"/>
            <p:cNvCxnSpPr/>
            <p:nvPr/>
          </p:nvCxnSpPr>
          <p:spPr>
            <a:xfrm>
              <a:off x="7201197" y="1943943"/>
              <a:ext cx="864614" cy="0"/>
            </a:xfrm>
            <a:prstGeom prst="straightConnector1">
              <a:avLst/>
            </a:prstGeom>
            <a:ln w="15875" cap="flat" cmpd="sng">
              <a:solidFill>
                <a:schemeClr val="tx1"/>
              </a:solidFill>
              <a:prstDash val="solid"/>
              <a:headEnd type="none" w="med" len="med"/>
              <a:tailEnd type="none" w="lg" len="med"/>
            </a:ln>
          </p:spPr>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37" y="684"/>
            <a:ext cx="7691140" cy="811344"/>
          </a:xfrm>
        </p:spPr>
        <p:txBody>
          <a:bodyPr/>
          <a:lstStyle/>
          <a:p>
            <a:r>
              <a:rPr lang="ru-RU" altLang="ru-RU" b="1" dirty="0">
                <a:sym typeface="+mn-ea"/>
              </a:rPr>
              <a:t>8. Контроль поручений - рабочее место контролера</a:t>
            </a:r>
            <a:endParaRPr lang="ru-RU" altLang="en-US"/>
          </a:p>
        </p:txBody>
      </p:sp>
      <p:pic>
        <p:nvPicPr>
          <p:cNvPr id="3" name="Изображение 2"/>
          <p:cNvPicPr>
            <a:picLocks noChangeAspect="1"/>
          </p:cNvPicPr>
          <p:nvPr/>
        </p:nvPicPr>
        <p:blipFill>
          <a:blip r:embed="rId2"/>
          <a:stretch>
            <a:fillRect/>
          </a:stretch>
        </p:blipFill>
        <p:spPr>
          <a:xfrm>
            <a:off x="57450" y="686548"/>
            <a:ext cx="9033133" cy="4078390"/>
          </a:xfrm>
          <a:prstGeom prst="rect">
            <a:avLst/>
          </a:prstGeom>
          <a:ln w="28575" cmpd="thickThin">
            <a:solidFill>
              <a:schemeClr val="accent1">
                <a:shade val="50000"/>
              </a:schemeClr>
            </a:solidFill>
            <a:prstDash val="soli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2124075" y="195580"/>
            <a:ext cx="5827395" cy="603885"/>
          </a:xfrm>
        </p:spPr>
        <p:txBody>
          <a:bodyPr/>
          <a:lstStyle/>
          <a:p>
            <a:r>
              <a:rPr lang="ru-RU" altLang="ru-RU"/>
              <a:t>8. </a:t>
            </a:r>
            <a:r>
              <a:rPr lang="ru-RU" altLang="ru-RU" dirty="0">
                <a:sym typeface="+mn-ea"/>
              </a:rPr>
              <a:t>Централизованный контроль поручений</a:t>
            </a:r>
            <a:endParaRPr lang="ru-RU" altLang="ru-RU" dirty="0"/>
          </a:p>
        </p:txBody>
      </p:sp>
      <p:sp>
        <p:nvSpPr>
          <p:cNvPr id="47107" name="Объект 1"/>
          <p:cNvSpPr>
            <a:spLocks noGrp="1"/>
          </p:cNvSpPr>
          <p:nvPr>
            <p:ph idx="1"/>
          </p:nvPr>
        </p:nvSpPr>
        <p:spPr>
          <a:xfrm>
            <a:off x="3204210" y="1348105"/>
            <a:ext cx="4830445" cy="2378075"/>
          </a:xfrm>
        </p:spPr>
        <p:txBody>
          <a:bodyPr/>
          <a:lstStyle/>
          <a:p>
            <a:pPr marL="0" lvl="1" indent="0" algn="l">
              <a:buSzTx/>
              <a:buNone/>
            </a:pPr>
            <a:r>
              <a:rPr lang="ru-RU" altLang="ru-RU" sz="2000" b="1">
                <a:solidFill>
                  <a:schemeClr val="tx2"/>
                </a:solidFill>
                <a:cs typeface="+mj-cs"/>
                <a:sym typeface="+mn-ea"/>
              </a:rPr>
              <a:t>Возможности контролеров:</a:t>
            </a:r>
            <a:endParaRPr lang="ru-RU" altLang="ru-RU" dirty="0"/>
          </a:p>
          <a:p>
            <a:pPr marL="272415" lvl="1" indent="-272415" algn="l">
              <a:buSzTx/>
              <a:buFontTx/>
            </a:pPr>
            <a:endParaRPr lang="ru-RU" dirty="0">
              <a:solidFill>
                <a:srgbClr val="2C3249"/>
              </a:solidFill>
              <a:latin typeface="Arial" panose="020B0604020202020204" pitchFamily="34" charset="0"/>
              <a:ea typeface="Martel Sans" pitchFamily="34" charset="-122"/>
              <a:cs typeface="Arial" panose="020B0604020202020204" pitchFamily="34" charset="0"/>
            </a:endParaRPr>
          </a:p>
          <a:p>
            <a:pPr marL="0" lvl="1" indent="0" algn="l">
              <a:buSzTx/>
              <a:buNone/>
            </a:pPr>
            <a:r>
              <a:rPr lang="ru-RU" altLang="ru-RU" sz="2800" kern="1200" baseline="-25000" dirty="0">
                <a:latin typeface="Arial" panose="020B0604020202020204" pitchFamily="34" charset="0"/>
                <a:ea typeface="Source Sans Variable" pitchFamily="34" charset="0"/>
                <a:cs typeface="Arial" panose="020B0604020202020204" pitchFamily="34" charset="0"/>
              </a:rPr>
              <a:t>- устанавливать контроль по задачам</a:t>
            </a:r>
          </a:p>
          <a:p>
            <a:pPr marL="0" lvl="1" indent="0" algn="l">
              <a:buSzTx/>
              <a:buNone/>
            </a:pPr>
            <a:r>
              <a:rPr lang="ru-RU" altLang="ru-RU" sz="2800" kern="1200" baseline="-25000" dirty="0">
                <a:latin typeface="Arial" panose="020B0604020202020204" pitchFamily="34" charset="0"/>
                <a:ea typeface="Source Sans Variable" pitchFamily="34" charset="0"/>
                <a:cs typeface="Arial" panose="020B0604020202020204" pitchFamily="34" charset="0"/>
              </a:rPr>
              <a:t>- снимать с контроля</a:t>
            </a:r>
          </a:p>
          <a:p>
            <a:pPr marL="0" lvl="1" indent="0" algn="l">
              <a:buSzTx/>
              <a:buNone/>
            </a:pPr>
            <a:r>
              <a:rPr lang="ru-RU" altLang="ru-RU" sz="2800" kern="1200" baseline="-25000" dirty="0">
                <a:latin typeface="Arial" panose="020B0604020202020204" pitchFamily="34" charset="0"/>
                <a:ea typeface="Source Sans Variable" pitchFamily="34" charset="0"/>
                <a:cs typeface="Arial" panose="020B0604020202020204" pitchFamily="34" charset="0"/>
              </a:rPr>
              <a:t>- вносить комментарии по задаче</a:t>
            </a:r>
          </a:p>
          <a:p>
            <a:pPr marL="0" lvl="1" indent="0" algn="l">
              <a:buSzTx/>
              <a:buNone/>
            </a:pPr>
            <a:r>
              <a:rPr lang="ru-RU" altLang="ru-RU" sz="2800" kern="1200" baseline="-25000" dirty="0">
                <a:latin typeface="Arial" panose="020B0604020202020204" pitchFamily="34" charset="0"/>
                <a:ea typeface="Source Sans Variable" pitchFamily="34" charset="0"/>
                <a:cs typeface="Arial" panose="020B0604020202020204" pitchFamily="34" charset="0"/>
              </a:rPr>
              <a:t>- отменить выполнение задачи</a:t>
            </a:r>
          </a:p>
          <a:p>
            <a:pPr marL="0" lvl="1" indent="0" algn="l">
              <a:buSzTx/>
              <a:buNone/>
            </a:pPr>
            <a:r>
              <a:rPr lang="ru-RU" altLang="ru-RU" sz="2800" kern="1200" baseline="-25000" dirty="0">
                <a:latin typeface="Arial" panose="020B0604020202020204" pitchFamily="34" charset="0"/>
                <a:ea typeface="Source Sans Variable" pitchFamily="34" charset="0"/>
                <a:cs typeface="Arial" panose="020B0604020202020204" pitchFamily="34" charset="0"/>
              </a:rPr>
              <a:t>- перенести срок задачи</a:t>
            </a:r>
          </a:p>
          <a:p>
            <a:pPr marL="0" lvl="1" indent="0" algn="l">
              <a:buSzTx/>
              <a:buNone/>
            </a:pPr>
            <a:r>
              <a:rPr lang="ru-RU" altLang="ru-RU" sz="2800" kern="1200" baseline="-25000" dirty="0">
                <a:latin typeface="Arial" panose="020B0604020202020204" pitchFamily="34" charset="0"/>
                <a:ea typeface="Source Sans Variable" pitchFamily="34" charset="0"/>
                <a:cs typeface="Arial" panose="020B0604020202020204" pitchFamily="34" charset="0"/>
              </a:rPr>
              <a:t>- убрать признак контроля</a:t>
            </a:r>
          </a:p>
        </p:txBody>
      </p:sp>
      <p:pic>
        <p:nvPicPr>
          <p:cNvPr id="5" name="Рисунок 4">
            <a:extLst>
              <a:ext uri="{FF2B5EF4-FFF2-40B4-BE49-F238E27FC236}">
                <a16:creationId xmlns:a16="http://schemas.microsoft.com/office/drawing/2014/main" id="{9A483CDB-B366-444C-8083-198262A64076}"/>
              </a:ext>
            </a:extLst>
          </p:cNvPr>
          <p:cNvPicPr>
            <a:picLocks noChangeAspect="1"/>
          </p:cNvPicPr>
          <p:nvPr/>
        </p:nvPicPr>
        <p:blipFill>
          <a:blip r:embed="rId3"/>
          <a:stretch>
            <a:fillRect/>
          </a:stretch>
        </p:blipFill>
        <p:spPr>
          <a:xfrm>
            <a:off x="899592" y="1204392"/>
            <a:ext cx="1487820" cy="34027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Холст 6"/>
          <p:cNvSpPr/>
          <p:nvPr/>
        </p:nvSpPr>
        <p:spPr>
          <a:xfrm>
            <a:off x="-453015" y="580703"/>
            <a:ext cx="6829257" cy="3679574"/>
          </a:xfrm>
        </p:spPr>
      </p:sp>
      <p:sp>
        <p:nvSpPr>
          <p:cNvPr id="15" name="Заголовок 1"/>
          <p:cNvSpPr txBox="1"/>
          <p:nvPr/>
        </p:nvSpPr>
        <p:spPr bwMode="auto">
          <a:xfrm>
            <a:off x="899592" y="199838"/>
            <a:ext cx="8064896"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spAutoFit/>
          </a:bodyPr>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sz="2400" kern="0" baseline="0" dirty="0">
                <a:latin typeface="+mj-lt"/>
                <a:ea typeface="Arial" panose="020B0604020202020204" pitchFamily="34" charset="0"/>
              </a:rPr>
              <a:t>Основания для разработки 1С:Министерство.ДО</a:t>
            </a:r>
          </a:p>
        </p:txBody>
      </p:sp>
      <p:sp>
        <p:nvSpPr>
          <p:cNvPr id="7" name="Заголовок 1"/>
          <p:cNvSpPr txBox="1"/>
          <p:nvPr/>
        </p:nvSpPr>
        <p:spPr bwMode="auto">
          <a:xfrm>
            <a:off x="6934497" y="988368"/>
            <a:ext cx="1844675" cy="73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spAutoFit/>
          </a:bodyPr>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r>
              <a:rPr lang="ru-RU" altLang="ru-RU" sz="1400" kern="0" baseline="0" dirty="0">
                <a:ea typeface="Arial" panose="020B0604020202020204" pitchFamily="34" charset="0"/>
              </a:rPr>
              <a:t>В промышленной эксплуатации</a:t>
            </a:r>
          </a:p>
          <a:p>
            <a:r>
              <a:rPr lang="ru-RU" altLang="ru-RU" sz="1400" kern="0" baseline="0" dirty="0">
                <a:ea typeface="Arial" panose="020B0604020202020204" pitchFamily="34" charset="0"/>
              </a:rPr>
              <a:t>с 08.04.2024</a:t>
            </a:r>
          </a:p>
        </p:txBody>
      </p:sp>
      <p:sp>
        <p:nvSpPr>
          <p:cNvPr id="8" name="Заголовок 1"/>
          <p:cNvSpPr txBox="1"/>
          <p:nvPr/>
        </p:nvSpPr>
        <p:spPr bwMode="auto">
          <a:xfrm>
            <a:off x="6126327" y="1545415"/>
            <a:ext cx="1844675" cy="116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spAutoFit/>
          </a:bodyPr>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r>
              <a:rPr lang="ru-RU" altLang="ru-RU" sz="1400" kern="0" baseline="0" dirty="0">
                <a:ea typeface="Arial" panose="020B0604020202020204" pitchFamily="34" charset="0"/>
              </a:rPr>
              <a:t>Инф. письмо </a:t>
            </a:r>
          </a:p>
          <a:p>
            <a:r>
              <a:rPr lang="ru-RU" altLang="ru-RU" sz="1400" kern="0" baseline="0" dirty="0">
                <a:ea typeface="Arial" panose="020B0604020202020204" pitchFamily="34" charset="0"/>
              </a:rPr>
              <a:t>о выпуске </a:t>
            </a:r>
          </a:p>
          <a:p>
            <a:r>
              <a:rPr lang="ru-RU" altLang="ru-RU" sz="1400" kern="0" baseline="0" dirty="0">
                <a:ea typeface="Arial" panose="020B0604020202020204" pitchFamily="34" charset="0"/>
              </a:rPr>
              <a:t>конфигурации </a:t>
            </a:r>
          </a:p>
          <a:p>
            <a:r>
              <a:rPr lang="ru-RU" altLang="ru-RU" sz="1400" kern="0" baseline="0" dirty="0">
                <a:ea typeface="Arial" panose="020B0604020202020204" pitchFamily="34" charset="0"/>
              </a:rPr>
              <a:t>№ 34179 </a:t>
            </a:r>
          </a:p>
          <a:p>
            <a:r>
              <a:rPr lang="ru-RU" altLang="ru-RU" sz="1400" kern="0" baseline="0" dirty="0">
                <a:ea typeface="Arial" panose="020B0604020202020204" pitchFamily="34" charset="0"/>
              </a:rPr>
              <a:t>от 27.02.2026</a:t>
            </a:r>
          </a:p>
        </p:txBody>
      </p:sp>
      <p:pic>
        <p:nvPicPr>
          <p:cNvPr id="12" name="Изображение 1">
            <a:extLst>
              <a:ext uri="{FF2B5EF4-FFF2-40B4-BE49-F238E27FC236}">
                <a16:creationId xmlns:a16="http://schemas.microsoft.com/office/drawing/2014/main" id="{6B8F3A02-C549-4416-A1CB-E890DC55FC58}"/>
              </a:ext>
            </a:extLst>
          </p:cNvPr>
          <p:cNvPicPr>
            <a:picLocks noChangeAspect="1"/>
          </p:cNvPicPr>
          <p:nvPr/>
        </p:nvPicPr>
        <p:blipFill>
          <a:blip r:embed="rId3"/>
          <a:stretch>
            <a:fillRect/>
          </a:stretch>
        </p:blipFill>
        <p:spPr>
          <a:xfrm>
            <a:off x="765753" y="734668"/>
            <a:ext cx="2828506" cy="1630708"/>
          </a:xfrm>
          <a:prstGeom prst="rect">
            <a:avLst/>
          </a:prstGeom>
          <a:noFill/>
          <a:ln>
            <a:noFill/>
          </a:ln>
        </p:spPr>
      </p:pic>
      <p:pic>
        <p:nvPicPr>
          <p:cNvPr id="13" name="Изображение 2">
            <a:extLst>
              <a:ext uri="{FF2B5EF4-FFF2-40B4-BE49-F238E27FC236}">
                <a16:creationId xmlns:a16="http://schemas.microsoft.com/office/drawing/2014/main" id="{80DE8738-4625-4D2D-BC7C-E1D8AD98A585}"/>
              </a:ext>
            </a:extLst>
          </p:cNvPr>
          <p:cNvPicPr>
            <a:picLocks noChangeAspect="1"/>
          </p:cNvPicPr>
          <p:nvPr/>
        </p:nvPicPr>
        <p:blipFill>
          <a:blip r:embed="rId4"/>
          <a:stretch>
            <a:fillRect/>
          </a:stretch>
        </p:blipFill>
        <p:spPr>
          <a:xfrm>
            <a:off x="3904129" y="741309"/>
            <a:ext cx="2902140" cy="1662149"/>
          </a:xfrm>
          <a:prstGeom prst="rect">
            <a:avLst/>
          </a:prstGeom>
          <a:noFill/>
          <a:ln>
            <a:noFill/>
          </a:ln>
        </p:spPr>
      </p:pic>
      <p:pic>
        <p:nvPicPr>
          <p:cNvPr id="16" name="Рисунок 15">
            <a:extLst>
              <a:ext uri="{FF2B5EF4-FFF2-40B4-BE49-F238E27FC236}">
                <a16:creationId xmlns:a16="http://schemas.microsoft.com/office/drawing/2014/main" id="{108931B4-7EC2-40CE-A066-DAB4B199433A}"/>
              </a:ext>
            </a:extLst>
          </p:cNvPr>
          <p:cNvPicPr>
            <a:picLocks noChangeAspect="1"/>
          </p:cNvPicPr>
          <p:nvPr/>
        </p:nvPicPr>
        <p:blipFill>
          <a:blip r:embed="rId5"/>
          <a:stretch>
            <a:fillRect/>
          </a:stretch>
        </p:blipFill>
        <p:spPr>
          <a:xfrm>
            <a:off x="2441957" y="1338924"/>
            <a:ext cx="3210163" cy="1809684"/>
          </a:xfrm>
          <a:prstGeom prst="rect">
            <a:avLst/>
          </a:prstGeom>
        </p:spPr>
      </p:pic>
      <p:sp>
        <p:nvSpPr>
          <p:cNvPr id="14" name="Стрелка вниз 14"/>
          <p:cNvSpPr/>
          <p:nvPr/>
        </p:nvSpPr>
        <p:spPr>
          <a:xfrm>
            <a:off x="2439763" y="2356520"/>
            <a:ext cx="196850" cy="413385"/>
          </a:xfrm>
          <a:prstGeom prst="downArrow">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sp>
      <p:sp>
        <p:nvSpPr>
          <p:cNvPr id="5" name="Стрелка вниз 14"/>
          <p:cNvSpPr/>
          <p:nvPr/>
        </p:nvSpPr>
        <p:spPr>
          <a:xfrm>
            <a:off x="5453076" y="2356520"/>
            <a:ext cx="196850" cy="413385"/>
          </a:xfrm>
          <a:prstGeom prst="downArrow">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sp>
    </p:spTree>
    <p:extLst>
      <p:ext uri="{BB962C8B-B14F-4D97-AF65-F5344CB8AC3E}">
        <p14:creationId xmlns:p14="http://schemas.microsoft.com/office/powerpoint/2010/main" val="66940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3.44955E-6 L -4.72222E-6 0.24992 " pathEditMode="relative" rAng="0" ptsTypes="AA">
                                      <p:cBhvr>
                                        <p:cTn id="6" dur="2000" fill="hold"/>
                                        <p:tgtEl>
                                          <p:spTgt spid="16"/>
                                        </p:tgtEl>
                                        <p:attrNameLst>
                                          <p:attrName>ppt_x</p:attrName>
                                          <p:attrName>ppt_y</p:attrName>
                                        </p:attrNameLst>
                                      </p:cBhvr>
                                      <p:rCtr x="0" y="12496"/>
                                    </p:animMotion>
                                  </p:childTnLst>
                                </p:cTn>
                              </p:par>
                              <p:par>
                                <p:cTn id="7" presetID="42" presetClass="path" presetSubtype="0" accel="50000" decel="50000" fill="hold" grpId="0" nodeType="withEffect">
                                  <p:stCondLst>
                                    <p:cond delay="0"/>
                                  </p:stCondLst>
                                  <p:childTnLst>
                                    <p:animMotion origin="layout" path="M -3.33333E-6 -1.18482E-6 L -3.33333E-6 0.24992 " pathEditMode="relative" rAng="0" ptsTypes="AA">
                                      <p:cBhvr>
                                        <p:cTn id="8" dur="2000" fill="hold"/>
                                        <p:tgtEl>
                                          <p:spTgt spid="8"/>
                                        </p:tgtEl>
                                        <p:attrNameLst>
                                          <p:attrName>ppt_x</p:attrName>
                                          <p:attrName>ppt_y</p:attrName>
                                        </p:attrNameLst>
                                      </p:cBhvr>
                                      <p:rCtr x="0" y="12496"/>
                                    </p:animMotion>
                                  </p:childTnLst>
                                </p:cTn>
                              </p:par>
                              <p:par>
                                <p:cTn id="9" presetID="42"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noChangeArrowheads="1"/>
          </p:cNvSpPr>
          <p:nvPr>
            <p:ph type="title" idx="4294967295"/>
          </p:nvPr>
        </p:nvSpPr>
        <p:spPr>
          <a:xfrm>
            <a:off x="1714659" y="123854"/>
            <a:ext cx="6857370" cy="995680"/>
          </a:xfrm>
        </p:spPr>
        <p:txBody>
          <a:bodyPr vert="horz" wrap="square" lIns="72560" tIns="36281" rIns="72560" bIns="36281" numCol="1" anchor="ctr" anchorCtr="0" compatLnSpc="1">
            <a:spAutoFit/>
          </a:bodyPr>
          <a:lstStyle/>
          <a:p>
            <a:pPr>
              <a:buNone/>
            </a:pPr>
            <a:r>
              <a:rPr lang="ru-RU" altLang="ru-RU" b="1" dirty="0">
                <a:sym typeface="+mn-ea"/>
              </a:rPr>
              <a:t>8. Централизованный контроль поручений</a:t>
            </a:r>
            <a:br>
              <a:rPr lang="ru-RU" altLang="ru-RU" b="1" dirty="0">
                <a:sym typeface="+mn-ea"/>
              </a:rPr>
            </a:br>
            <a:r>
              <a:rPr lang="ru-RU" altLang="ru-RU" b="1" dirty="0">
                <a:sym typeface="+mn-ea"/>
              </a:rPr>
              <a:t>  </a:t>
            </a:r>
            <a:br>
              <a:rPr lang="ru-RU" altLang="ru-RU" b="1" dirty="0">
                <a:sym typeface="+mn-ea"/>
              </a:rPr>
            </a:br>
            <a:r>
              <a:rPr lang="ru-RU" altLang="ru-RU" b="1" dirty="0">
                <a:sym typeface="+mn-ea"/>
              </a:rPr>
              <a:t>                       Отчеты</a:t>
            </a:r>
            <a:endParaRPr lang="ru-RU" altLang="ru-RU" b="1" dirty="0">
              <a:latin typeface="Arial" panose="020B0604020202020204" pitchFamily="34" charset="0"/>
              <a:ea typeface="Arial" panose="020B0604020202020204" pitchFamily="34" charset="0"/>
            </a:endParaRPr>
          </a:p>
        </p:txBody>
      </p:sp>
      <p:sp>
        <p:nvSpPr>
          <p:cNvPr id="51203" name="Объект 2"/>
          <p:cNvSpPr>
            <a:spLocks noGrp="1"/>
          </p:cNvSpPr>
          <p:nvPr>
            <p:ph idx="4294967295"/>
          </p:nvPr>
        </p:nvSpPr>
        <p:spPr>
          <a:xfrm>
            <a:off x="218440" y="1276350"/>
            <a:ext cx="5226050" cy="2016125"/>
          </a:xfrm>
        </p:spPr>
        <p:txBody>
          <a:bodyPr vert="horz" wrap="square" lIns="72560" tIns="36281" rIns="72560" bIns="36281" numCol="1" anchor="t" anchorCtr="0" compatLnSpc="1">
            <a:noAutofit/>
          </a:bodyPr>
          <a:lstStyle/>
          <a:p>
            <a:pPr marL="0" indent="0">
              <a:spcBef>
                <a:spcPts val="475"/>
              </a:spcBef>
              <a:buNone/>
            </a:pPr>
            <a:r>
              <a:rPr lang="ru-RU" altLang="ru-RU" dirty="0">
                <a:latin typeface="Arial" panose="020B0604020202020204" pitchFamily="34" charset="0"/>
                <a:cs typeface="Arial" panose="020B0604020202020204" pitchFamily="34" charset="0"/>
              </a:rPr>
              <a:t>Для контроллеров разработаны специальные отчеты:</a:t>
            </a:r>
          </a:p>
          <a:p>
            <a:pPr marL="0" indent="0">
              <a:spcBef>
                <a:spcPts val="475"/>
              </a:spcBef>
              <a:buNone/>
            </a:pPr>
            <a:endParaRPr lang="ru-RU" altLang="ru-RU" dirty="0">
              <a:latin typeface="Arial" panose="020B0604020202020204" pitchFamily="34" charset="0"/>
              <a:cs typeface="Arial" panose="020B0604020202020204" pitchFamily="34" charset="0"/>
            </a:endParaRPr>
          </a:p>
          <a:p>
            <a:pPr marL="0" lvl="1" indent="0">
              <a:buNone/>
            </a:pPr>
            <a:r>
              <a:rPr lang="ru-RU" dirty="0">
                <a:solidFill>
                  <a:srgbClr val="2C3249"/>
                </a:solidFill>
                <a:latin typeface="Arial" panose="020B0604020202020204" pitchFamily="34" charset="0"/>
                <a:ea typeface="Martel Sans" pitchFamily="34" charset="-122"/>
                <a:cs typeface="Arial" panose="020B0604020202020204" pitchFamily="34" charset="0"/>
              </a:rPr>
              <a:t>Реестр неисполненных контрольных поручений.</a:t>
            </a:r>
          </a:p>
          <a:p>
            <a:pPr marL="272415" lvl="1" indent="-272415"/>
            <a:endParaRPr lang="ru-RU" dirty="0">
              <a:solidFill>
                <a:srgbClr val="2C3249"/>
              </a:solidFill>
              <a:latin typeface="Arial" panose="020B0604020202020204" pitchFamily="34" charset="0"/>
              <a:ea typeface="Martel Sans" pitchFamily="34" charset="-122"/>
              <a:cs typeface="Arial" panose="020B0604020202020204" pitchFamily="34" charset="0"/>
            </a:endParaRPr>
          </a:p>
          <a:p>
            <a:pPr marL="0" lvl="1" indent="0">
              <a:buNone/>
            </a:pPr>
            <a:r>
              <a:rPr lang="ru-RU" dirty="0">
                <a:solidFill>
                  <a:srgbClr val="2C3249"/>
                </a:solidFill>
                <a:latin typeface="Arial" panose="020B0604020202020204" pitchFamily="34" charset="0"/>
                <a:ea typeface="Martel Sans" pitchFamily="34" charset="-122"/>
                <a:cs typeface="Arial" panose="020B0604020202020204" pitchFamily="34" charset="0"/>
              </a:rPr>
              <a:t>Реестр исполненных контрольных поручений.</a:t>
            </a:r>
            <a:endParaRPr lang="ru-RU" altLang="ru-RU" dirty="0"/>
          </a:p>
        </p:txBody>
      </p:sp>
      <p:pic>
        <p:nvPicPr>
          <p:cNvPr id="51205" name="Рисунок 3"/>
          <p:cNvPicPr>
            <a:picLocks noChangeAspect="1"/>
          </p:cNvPicPr>
          <p:nvPr/>
        </p:nvPicPr>
        <p:blipFill>
          <a:blip r:embed="rId3"/>
          <a:stretch>
            <a:fillRect/>
          </a:stretch>
        </p:blipFill>
        <p:spPr>
          <a:xfrm>
            <a:off x="5652220" y="1347851"/>
            <a:ext cx="3575458" cy="2861122"/>
          </a:xfrm>
          <a:prstGeom prst="rect">
            <a:avLst/>
          </a:prstGeom>
          <a:noFill/>
          <a:ln w="9525">
            <a:noFill/>
          </a:ln>
        </p:spPr>
      </p:pic>
      <p:sp>
        <p:nvSpPr>
          <p:cNvPr id="2" name="Объект 2"/>
          <p:cNvSpPr>
            <a:spLocks noGrp="1"/>
          </p:cNvSpPr>
          <p:nvPr/>
        </p:nvSpPr>
        <p:spPr>
          <a:xfrm>
            <a:off x="467360" y="3148330"/>
            <a:ext cx="5103495" cy="1224414"/>
          </a:xfrm>
          <a:prstGeom prst="rect">
            <a:avLst/>
          </a:prstGeom>
          <a:noFill/>
          <a:ln w="9525">
            <a:noFill/>
          </a:ln>
        </p:spPr>
        <p:txBody>
          <a:bodyPr vert="horz" wrap="square" lIns="72560" tIns="36281" rIns="72560" bIns="36281" anchor="t" anchorCtr="0">
            <a:noAutofit/>
          </a:bodyPr>
          <a:lstStyle>
            <a:lvl1pPr marL="342900" indent="-342900" algn="l" rtl="0" eaLnBrk="0" fontAlgn="base" hangingPunct="0">
              <a:spcBef>
                <a:spcPct val="20000"/>
              </a:spcBef>
              <a:spcAft>
                <a:spcPct val="0"/>
              </a:spcAft>
              <a:buClr>
                <a:srgbClr val="E20613"/>
              </a:buClr>
              <a:buFont typeface="Wingdings" panose="05000000000000000000" pitchFamily="2" charset="2"/>
              <a:buChar char="§"/>
              <a:defRPr sz="2000" kern="1200">
                <a:solidFill>
                  <a:schemeClr val="tx1"/>
                </a:solidFill>
                <a:latin typeface="Source Sans Variable" pitchFamily="34" charset="0"/>
                <a:ea typeface="Source Sans Variable" pitchFamily="34" charset="0"/>
                <a:cs typeface="Source Sans Variable" pitchFamily="34" charset="0"/>
              </a:defRPr>
            </a:lvl1pPr>
            <a:lvl2pPr marL="742950" indent="-287655" algn="l" rtl="0" eaLnBrk="0" fontAlgn="base" hangingPunct="0">
              <a:spcBef>
                <a:spcPct val="20000"/>
              </a:spcBef>
              <a:spcAft>
                <a:spcPct val="0"/>
              </a:spcAft>
              <a:buClr>
                <a:srgbClr val="7F7F7F"/>
              </a:buClr>
              <a:buChar char="•"/>
              <a:defRPr sz="2000" kern="1200">
                <a:solidFill>
                  <a:schemeClr val="tx1"/>
                </a:solidFill>
                <a:latin typeface="Source Sans Variable" pitchFamily="34" charset="0"/>
                <a:ea typeface="Source Sans Variable" pitchFamily="34" charset="0"/>
                <a:cs typeface="Source Sans Variable" pitchFamily="34" charset="0"/>
              </a:defRPr>
            </a:lvl2pPr>
            <a:lvl3pPr marL="1144905" indent="-230505" algn="l" rtl="0" eaLnBrk="0" fontAlgn="base" hangingPunct="0">
              <a:spcBef>
                <a:spcPct val="20000"/>
              </a:spcBef>
              <a:spcAft>
                <a:spcPct val="0"/>
              </a:spcAft>
              <a:buClr>
                <a:schemeClr val="tx1"/>
              </a:buClr>
              <a:buChar char="•"/>
              <a:defRPr sz="2000" kern="1200">
                <a:solidFill>
                  <a:schemeClr val="tx1"/>
                </a:solidFill>
                <a:latin typeface="Source Sans Variable" pitchFamily="34" charset="0"/>
                <a:ea typeface="Source Sans Variable" pitchFamily="34" charset="0"/>
                <a:cs typeface="Source Sans Variable" pitchFamily="34" charset="0"/>
              </a:defRPr>
            </a:lvl3pPr>
            <a:lvl4pPr marL="1600200" indent="-228600" algn="l" rtl="0" eaLnBrk="0" fontAlgn="base" hangingPunct="0">
              <a:spcBef>
                <a:spcPct val="20000"/>
              </a:spcBef>
              <a:spcAft>
                <a:spcPct val="0"/>
              </a:spcAft>
              <a:buClr>
                <a:srgbClr val="0D0D0D"/>
              </a:buClr>
              <a:buFont typeface="Wingdings" panose="05000000000000000000" pitchFamily="2" charset="2"/>
              <a:buChar char="§"/>
              <a:defRPr sz="2000" kern="1200">
                <a:solidFill>
                  <a:schemeClr val="tx1"/>
                </a:solidFill>
                <a:latin typeface="Source Sans Variable" pitchFamily="34" charset="0"/>
                <a:ea typeface="Source Sans Variable" pitchFamily="34" charset="0"/>
                <a:cs typeface="Source Sans Variable" pitchFamily="34" charset="0"/>
              </a:defRPr>
            </a:lvl4pPr>
            <a:lvl5pPr marL="2056130" indent="-227330" algn="l" rtl="0" eaLnBrk="0" fontAlgn="base" hangingPunct="0">
              <a:spcBef>
                <a:spcPct val="20000"/>
              </a:spcBef>
              <a:spcAft>
                <a:spcPct val="0"/>
              </a:spcAft>
              <a:buClr>
                <a:srgbClr val="7F7F7F"/>
              </a:buClr>
              <a:buChar char="•"/>
              <a:defRPr sz="2000" kern="1200">
                <a:solidFill>
                  <a:schemeClr val="tx1"/>
                </a:solidFill>
                <a:latin typeface="Source Sans Variable" pitchFamily="34" charset="0"/>
                <a:ea typeface="Source Sans Variable" pitchFamily="34" charset="0"/>
                <a:cs typeface="Source Sans Variable"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ru-RU" sz="2400" dirty="0">
                <a:solidFill>
                  <a:srgbClr val="2C3249"/>
                </a:solidFill>
                <a:latin typeface="Arial" panose="020B0604020202020204" pitchFamily="34" charset="0"/>
                <a:ea typeface="Martel Sans" pitchFamily="34" charset="-122"/>
                <a:cs typeface="Arial" panose="020B0604020202020204" pitchFamily="34" charset="0"/>
                <a:sym typeface="+mn-ea"/>
              </a:rPr>
              <a:t>     - по подразделениям</a:t>
            </a:r>
          </a:p>
          <a:p>
            <a:pPr marL="0" lvl="1" indent="0">
              <a:buNone/>
            </a:pPr>
            <a:r>
              <a:rPr lang="ru-RU" sz="2400" dirty="0">
                <a:solidFill>
                  <a:srgbClr val="2C3249"/>
                </a:solidFill>
                <a:latin typeface="Arial" panose="020B0604020202020204" pitchFamily="34" charset="0"/>
                <a:ea typeface="Martel Sans" pitchFamily="34" charset="-122"/>
                <a:cs typeface="Arial" panose="020B0604020202020204" pitchFamily="34" charset="0"/>
                <a:sym typeface="+mn-ea"/>
              </a:rPr>
              <a:t>     - по авторам поручений</a:t>
            </a:r>
          </a:p>
          <a:p>
            <a:pPr marL="0" lvl="1" indent="0">
              <a:buNone/>
            </a:pPr>
            <a:r>
              <a:rPr lang="ru-RU" sz="2400" dirty="0">
                <a:solidFill>
                  <a:srgbClr val="2C3249"/>
                </a:solidFill>
                <a:latin typeface="Arial" panose="020B0604020202020204" pitchFamily="34" charset="0"/>
                <a:ea typeface="Martel Sans" pitchFamily="34" charset="-122"/>
                <a:cs typeface="Arial" panose="020B0604020202020204" pitchFamily="34" charset="0"/>
                <a:sym typeface="+mn-ea"/>
              </a:rPr>
              <a:t>     - по видам документов</a:t>
            </a:r>
          </a:p>
          <a:p>
            <a:pPr marL="0" lvl="1" indent="0">
              <a:buNone/>
            </a:pPr>
            <a:r>
              <a:rPr lang="ru-RU" sz="2400" dirty="0">
                <a:solidFill>
                  <a:srgbClr val="2C3249"/>
                </a:solidFill>
                <a:latin typeface="Arial" panose="020B0604020202020204" pitchFamily="34" charset="0"/>
                <a:ea typeface="Martel Sans" pitchFamily="34" charset="-122"/>
                <a:cs typeface="Arial" panose="020B0604020202020204" pitchFamily="34" charset="0"/>
                <a:sym typeface="+mn-ea"/>
              </a:rPr>
              <a:t>            - в том числе просрочено</a:t>
            </a:r>
            <a:endParaRPr lang="ru-RU" altLang="ru-RU" sz="2400" dirty="0">
              <a:solidFill>
                <a:srgbClr val="2C3249"/>
              </a:solidFill>
              <a:latin typeface="Arial" panose="020B0604020202020204" pitchFamily="34" charset="0"/>
              <a:ea typeface="Martel Sans" pitchFamily="34" charset="-122"/>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09015" y="123508"/>
            <a:ext cx="7667625" cy="612775"/>
          </a:xfrm>
        </p:spPr>
        <p:txBody>
          <a:bodyPr/>
          <a:lstStyle/>
          <a:p>
            <a:pPr algn="ctr">
              <a:buClrTx/>
              <a:buSzTx/>
              <a:buFontTx/>
            </a:pPr>
            <a:r>
              <a:rPr lang="ru-RU" altLang="ru-RU">
                <a:sym typeface="+mn-ea"/>
              </a:rPr>
              <a:t>9. Интеграции по обращениям граждан</a:t>
            </a:r>
            <a:endParaRPr lang="ru-RU" altLang="ru-RU" sz="2000" dirty="0"/>
          </a:p>
        </p:txBody>
      </p:sp>
      <p:sp>
        <p:nvSpPr>
          <p:cNvPr id="7" name="Flowchart: Process 6"/>
          <p:cNvSpPr/>
          <p:nvPr/>
        </p:nvSpPr>
        <p:spPr>
          <a:xfrm>
            <a:off x="467484" y="1779768"/>
            <a:ext cx="3888432" cy="1656184"/>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Flowchart: Process 7"/>
          <p:cNvSpPr/>
          <p:nvPr/>
        </p:nvSpPr>
        <p:spPr>
          <a:xfrm>
            <a:off x="4860444" y="1779705"/>
            <a:ext cx="3888432" cy="1656184"/>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575496" y="1779768"/>
            <a:ext cx="3672408" cy="330835"/>
          </a:xfrm>
          <a:prstGeom prst="rect">
            <a:avLst/>
          </a:prstGeom>
          <a:noFill/>
        </p:spPr>
        <p:txBody>
          <a:bodyPr wrap="square" rtlCol="0">
            <a:spAutoFit/>
          </a:bodyPr>
          <a:lstStyle/>
          <a:p>
            <a:pPr algn="ctr"/>
            <a:r>
              <a:rPr lang="ru-RU" b="1" dirty="0">
                <a:latin typeface="Futura PT Demi"/>
              </a:rPr>
              <a:t>ПОС</a:t>
            </a:r>
            <a:endParaRPr lang="en-US" b="1" dirty="0"/>
          </a:p>
        </p:txBody>
      </p:sp>
      <p:sp>
        <p:nvSpPr>
          <p:cNvPr id="14" name="TextBox 13"/>
          <p:cNvSpPr txBox="1"/>
          <p:nvPr/>
        </p:nvSpPr>
        <p:spPr>
          <a:xfrm>
            <a:off x="498285" y="2250771"/>
            <a:ext cx="3672408" cy="584775"/>
          </a:xfrm>
          <a:prstGeom prst="rect">
            <a:avLst/>
          </a:prstGeom>
          <a:noFill/>
        </p:spPr>
        <p:txBody>
          <a:bodyPr wrap="square" rtlCol="0">
            <a:spAutoFit/>
          </a:bodyPr>
          <a:lstStyle/>
          <a:p>
            <a:pPr algn="ctr"/>
            <a:r>
              <a:rPr lang="ru-RU" dirty="0">
                <a:latin typeface="Futura PT Demi"/>
              </a:rPr>
              <a:t>Интеграция с платформой обратной связи (</a:t>
            </a:r>
            <a:r>
              <a:rPr lang="en-US" dirty="0">
                <a:latin typeface="Futura PT Demi"/>
                <a:hlinkClick r:id="rId3"/>
              </a:rPr>
              <a:t>https://www.gosuslugi.ru</a:t>
            </a:r>
            <a:r>
              <a:rPr lang="ru-RU" dirty="0">
                <a:latin typeface="Futura PT Demi"/>
              </a:rPr>
              <a:t>)</a:t>
            </a:r>
            <a:endParaRPr lang="en-US" dirty="0"/>
          </a:p>
        </p:txBody>
      </p:sp>
      <p:sp>
        <p:nvSpPr>
          <p:cNvPr id="16" name="TextBox 15"/>
          <p:cNvSpPr txBox="1"/>
          <p:nvPr/>
        </p:nvSpPr>
        <p:spPr>
          <a:xfrm>
            <a:off x="5335905" y="1901825"/>
            <a:ext cx="3033395" cy="570865"/>
          </a:xfrm>
          <a:prstGeom prst="rect">
            <a:avLst/>
          </a:prstGeom>
          <a:noFill/>
        </p:spPr>
        <p:txBody>
          <a:bodyPr wrap="square" rtlCol="0">
            <a:spAutoFit/>
          </a:bodyPr>
          <a:lstStyle/>
          <a:p>
            <a:pPr algn="ctr"/>
            <a:r>
              <a:rPr lang="en-US" altLang="en-US" b="1" dirty="0">
                <a:latin typeface="Futura PT Demi"/>
              </a:rPr>
              <a:t>Сетевой</a:t>
            </a:r>
            <a:r>
              <a:rPr lang="en-US" altLang="ru-RU" b="1" dirty="0">
                <a:latin typeface="Futura PT Demi"/>
              </a:rPr>
              <a:t> </a:t>
            </a:r>
            <a:r>
              <a:rPr lang="en-US" altLang="en-US" b="1" dirty="0">
                <a:latin typeface="Futura PT Demi"/>
              </a:rPr>
              <a:t>Справочный</a:t>
            </a:r>
            <a:r>
              <a:rPr lang="en-US" altLang="ru-RU" b="1" dirty="0">
                <a:latin typeface="Futura PT Demi"/>
              </a:rPr>
              <a:t> </a:t>
            </a:r>
            <a:r>
              <a:rPr lang="en-US" altLang="en-US" b="1" dirty="0">
                <a:latin typeface="Futura PT Demi"/>
              </a:rPr>
              <a:t>Телефонный</a:t>
            </a:r>
            <a:r>
              <a:rPr lang="en-US" altLang="ru-RU" b="1" dirty="0">
                <a:latin typeface="Futura PT Demi"/>
              </a:rPr>
              <a:t> </a:t>
            </a:r>
            <a:r>
              <a:rPr lang="en-US" altLang="en-US" b="1" dirty="0">
                <a:latin typeface="Futura PT Demi"/>
              </a:rPr>
              <a:t>Узел</a:t>
            </a:r>
            <a:r>
              <a:rPr lang="ru-RU" altLang="en-US" b="1" dirty="0">
                <a:latin typeface="Futura PT Demi"/>
              </a:rPr>
              <a:t> </a:t>
            </a:r>
            <a:r>
              <a:rPr lang="ru-RU" b="1" dirty="0">
                <a:latin typeface="Futura PT Demi"/>
              </a:rPr>
              <a:t>РФ</a:t>
            </a:r>
            <a:endParaRPr lang="en-US" b="1" dirty="0"/>
          </a:p>
        </p:txBody>
      </p:sp>
      <p:sp>
        <p:nvSpPr>
          <p:cNvPr id="17" name="TextBox 16"/>
          <p:cNvSpPr txBox="1"/>
          <p:nvPr/>
        </p:nvSpPr>
        <p:spPr>
          <a:xfrm>
            <a:off x="5001667" y="2622114"/>
            <a:ext cx="3672408" cy="584775"/>
          </a:xfrm>
          <a:prstGeom prst="rect">
            <a:avLst/>
          </a:prstGeom>
          <a:noFill/>
        </p:spPr>
        <p:txBody>
          <a:bodyPr wrap="square" rtlCol="0">
            <a:spAutoFit/>
          </a:bodyPr>
          <a:lstStyle/>
          <a:p>
            <a:pPr algn="ctr"/>
            <a:r>
              <a:rPr lang="ru-RU" dirty="0">
                <a:latin typeface="Futura PT Demi"/>
              </a:rPr>
              <a:t>Выгрузка отчетности по работе с обращениями граждан</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25">
            <a:extLst>
              <a:ext uri="{FF2B5EF4-FFF2-40B4-BE49-F238E27FC236}">
                <a16:creationId xmlns:a16="http://schemas.microsoft.com/office/drawing/2014/main" id="{F84FD161-F28C-43AC-AB8A-654E48F0F613}"/>
              </a:ext>
            </a:extLst>
          </p:cNvPr>
          <p:cNvSpPr/>
          <p:nvPr/>
        </p:nvSpPr>
        <p:spPr>
          <a:xfrm>
            <a:off x="6089650" y="718850"/>
            <a:ext cx="2713390" cy="1060450"/>
          </a:xfrm>
          <a:prstGeom prst="flowChartProcess">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266" name="Rectangle 2"/>
          <p:cNvSpPr>
            <a:spLocks noGrp="1" noChangeArrowheads="1"/>
          </p:cNvSpPr>
          <p:nvPr>
            <p:ph type="title"/>
          </p:nvPr>
        </p:nvSpPr>
        <p:spPr>
          <a:xfrm>
            <a:off x="1476375" y="87630"/>
            <a:ext cx="6639560" cy="612775"/>
          </a:xfrm>
        </p:spPr>
        <p:txBody>
          <a:bodyPr/>
          <a:lstStyle/>
          <a:p>
            <a:pPr algn="ctr">
              <a:buClrTx/>
              <a:buSzTx/>
              <a:buFontTx/>
            </a:pPr>
            <a:r>
              <a:rPr lang="ru-RU" altLang="ru-RU" sz="2000" dirty="0"/>
              <a:t>10. Интеграция с МЭДО </a:t>
            </a:r>
          </a:p>
        </p:txBody>
      </p:sp>
      <p:pic>
        <p:nvPicPr>
          <p:cNvPr id="5" name="Picture 4"/>
          <p:cNvPicPr>
            <a:picLocks noChangeAspect="1"/>
          </p:cNvPicPr>
          <p:nvPr/>
        </p:nvPicPr>
        <p:blipFill>
          <a:blip r:embed="rId3"/>
          <a:stretch>
            <a:fillRect/>
          </a:stretch>
        </p:blipFill>
        <p:spPr>
          <a:xfrm>
            <a:off x="-184706" y="1513138"/>
            <a:ext cx="9513412" cy="3537050"/>
          </a:xfrm>
          <a:prstGeom prst="rect">
            <a:avLst/>
          </a:prstGeom>
        </p:spPr>
      </p:pic>
      <p:sp>
        <p:nvSpPr>
          <p:cNvPr id="21" name="Flowchart: Process 20"/>
          <p:cNvSpPr/>
          <p:nvPr/>
        </p:nvSpPr>
        <p:spPr>
          <a:xfrm>
            <a:off x="340960" y="816908"/>
            <a:ext cx="2376170" cy="891540"/>
          </a:xfrm>
          <a:prstGeom prst="flowChartProcess">
            <a:avLst/>
          </a:prstGeom>
          <a:ln>
            <a:solidFill>
              <a:schemeClr val="accent3"/>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TextBox 21"/>
          <p:cNvSpPr txBox="1"/>
          <p:nvPr/>
        </p:nvSpPr>
        <p:spPr>
          <a:xfrm>
            <a:off x="251460" y="772344"/>
            <a:ext cx="2393315" cy="810260"/>
          </a:xfrm>
          <a:prstGeom prst="rect">
            <a:avLst/>
          </a:prstGeom>
          <a:noFill/>
        </p:spPr>
        <p:txBody>
          <a:bodyPr wrap="square" rtlCol="0">
            <a:spAutoFit/>
          </a:bodyPr>
          <a:lstStyle/>
          <a:p>
            <a:pPr algn="ctr"/>
            <a:r>
              <a:rPr lang="ru-RU" dirty="0">
                <a:latin typeface="Futura PT Demi"/>
              </a:rPr>
              <a:t>Автоматическая загрузка входящих документов</a:t>
            </a:r>
          </a:p>
        </p:txBody>
      </p:sp>
      <p:sp>
        <p:nvSpPr>
          <p:cNvPr id="23" name="Flowchart: Process 22"/>
          <p:cNvSpPr/>
          <p:nvPr/>
        </p:nvSpPr>
        <p:spPr>
          <a:xfrm>
            <a:off x="3312160" y="805815"/>
            <a:ext cx="2376170" cy="902335"/>
          </a:xfrm>
          <a:prstGeom prst="flowChartProcess">
            <a:avLst/>
          </a:prstGeom>
          <a:ln>
            <a:solidFill>
              <a:schemeClr val="accent3"/>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5" name="TextBox 24"/>
          <p:cNvSpPr txBox="1"/>
          <p:nvPr/>
        </p:nvSpPr>
        <p:spPr>
          <a:xfrm>
            <a:off x="3239805" y="911722"/>
            <a:ext cx="2520280" cy="584775"/>
          </a:xfrm>
          <a:prstGeom prst="rect">
            <a:avLst/>
          </a:prstGeom>
          <a:noFill/>
        </p:spPr>
        <p:txBody>
          <a:bodyPr wrap="square" rtlCol="0">
            <a:spAutoFit/>
          </a:bodyPr>
          <a:lstStyle/>
          <a:p>
            <a:pPr algn="ctr"/>
            <a:r>
              <a:rPr lang="ru-RU" dirty="0">
                <a:latin typeface="Futura PT Demi"/>
              </a:rPr>
              <a:t>Поддержка формата МЭДО 3.0</a:t>
            </a:r>
            <a:endParaRPr lang="en-US" dirty="0"/>
          </a:p>
        </p:txBody>
      </p:sp>
      <p:sp>
        <p:nvSpPr>
          <p:cNvPr id="26" name="Flowchart: Process 25"/>
          <p:cNvSpPr/>
          <p:nvPr/>
        </p:nvSpPr>
        <p:spPr>
          <a:xfrm>
            <a:off x="6161405" y="795020"/>
            <a:ext cx="2586990" cy="913130"/>
          </a:xfrm>
          <a:prstGeom prst="flowChartProcess">
            <a:avLst/>
          </a:prstGeom>
          <a:ln>
            <a:solidFill>
              <a:schemeClr val="accent3"/>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7" name="TextBox 26"/>
          <p:cNvSpPr txBox="1"/>
          <p:nvPr/>
        </p:nvSpPr>
        <p:spPr>
          <a:xfrm>
            <a:off x="6197600" y="882374"/>
            <a:ext cx="2550795" cy="707886"/>
          </a:xfrm>
          <a:prstGeom prst="rect">
            <a:avLst/>
          </a:prstGeom>
          <a:noFill/>
        </p:spPr>
        <p:txBody>
          <a:bodyPr wrap="square" rtlCol="0">
            <a:spAutoFit/>
          </a:bodyPr>
          <a:lstStyle/>
          <a:p>
            <a:pPr algn="ctr"/>
            <a:r>
              <a:rPr lang="ru-RU" sz="2000" dirty="0">
                <a:latin typeface="Futura PT Demi"/>
              </a:rPr>
              <a:t>Интеграция с Глобальным адресным справочником (ГАС)</a:t>
            </a:r>
            <a:endParaRPr lang="en-US" sz="2000" dirty="0"/>
          </a:p>
        </p:txBody>
      </p:sp>
      <p:sp>
        <p:nvSpPr>
          <p:cNvPr id="2" name="Объект 2"/>
          <p:cNvSpPr>
            <a:spLocks noGrp="1"/>
          </p:cNvSpPr>
          <p:nvPr/>
        </p:nvSpPr>
        <p:spPr>
          <a:xfrm>
            <a:off x="5760085" y="3796030"/>
            <a:ext cx="3112770" cy="1060450"/>
          </a:xfrm>
          <a:prstGeom prst="rect">
            <a:avLst/>
          </a:prstGeom>
          <a:noFill/>
          <a:ln w="9525">
            <a:noFill/>
          </a:ln>
        </p:spPr>
        <p:txBody>
          <a:bodyPr vert="horz" wrap="square" lIns="72560" tIns="36281" rIns="72560" bIns="36281" anchor="t" anchorCtr="0">
            <a:noAutofit/>
          </a:bodyPr>
          <a:lstStyle>
            <a:lvl1pPr marL="342900" indent="-342900" algn="l" rtl="0" eaLnBrk="0" fontAlgn="base" hangingPunct="0">
              <a:spcBef>
                <a:spcPct val="20000"/>
              </a:spcBef>
              <a:spcAft>
                <a:spcPct val="0"/>
              </a:spcAft>
              <a:buClr>
                <a:srgbClr val="E20613"/>
              </a:buClr>
              <a:buFont typeface="Wingdings" panose="05000000000000000000" pitchFamily="2" charset="2"/>
              <a:buChar char="§"/>
              <a:defRPr sz="2000" kern="1200">
                <a:solidFill>
                  <a:schemeClr val="tx1"/>
                </a:solidFill>
                <a:latin typeface="Source Sans Variable" pitchFamily="34" charset="0"/>
                <a:ea typeface="Source Sans Variable" pitchFamily="34" charset="0"/>
                <a:cs typeface="Source Sans Variable" pitchFamily="34" charset="0"/>
              </a:defRPr>
            </a:lvl1pPr>
            <a:lvl2pPr marL="742950" indent="-287655" algn="l" rtl="0" eaLnBrk="0" fontAlgn="base" hangingPunct="0">
              <a:spcBef>
                <a:spcPct val="20000"/>
              </a:spcBef>
              <a:spcAft>
                <a:spcPct val="0"/>
              </a:spcAft>
              <a:buClr>
                <a:srgbClr val="7F7F7F"/>
              </a:buClr>
              <a:buChar char="•"/>
              <a:defRPr sz="2000" kern="1200">
                <a:solidFill>
                  <a:schemeClr val="tx1"/>
                </a:solidFill>
                <a:latin typeface="Source Sans Variable" pitchFamily="34" charset="0"/>
                <a:ea typeface="Source Sans Variable" pitchFamily="34" charset="0"/>
                <a:cs typeface="Source Sans Variable" pitchFamily="34" charset="0"/>
              </a:defRPr>
            </a:lvl2pPr>
            <a:lvl3pPr marL="1144905" indent="-230505" algn="l" rtl="0" eaLnBrk="0" fontAlgn="base" hangingPunct="0">
              <a:spcBef>
                <a:spcPct val="20000"/>
              </a:spcBef>
              <a:spcAft>
                <a:spcPct val="0"/>
              </a:spcAft>
              <a:buClr>
                <a:schemeClr val="tx1"/>
              </a:buClr>
              <a:buChar char="•"/>
              <a:defRPr sz="2000" kern="1200">
                <a:solidFill>
                  <a:schemeClr val="tx1"/>
                </a:solidFill>
                <a:latin typeface="Source Sans Variable" pitchFamily="34" charset="0"/>
                <a:ea typeface="Source Sans Variable" pitchFamily="34" charset="0"/>
                <a:cs typeface="Source Sans Variable" pitchFamily="34" charset="0"/>
              </a:defRPr>
            </a:lvl3pPr>
            <a:lvl4pPr marL="1600200" indent="-228600" algn="l" rtl="0" eaLnBrk="0" fontAlgn="base" hangingPunct="0">
              <a:spcBef>
                <a:spcPct val="20000"/>
              </a:spcBef>
              <a:spcAft>
                <a:spcPct val="0"/>
              </a:spcAft>
              <a:buClr>
                <a:srgbClr val="0D0D0D"/>
              </a:buClr>
              <a:buFont typeface="Wingdings" panose="05000000000000000000" pitchFamily="2" charset="2"/>
              <a:buChar char="§"/>
              <a:defRPr sz="2000" kern="1200">
                <a:solidFill>
                  <a:schemeClr val="tx1"/>
                </a:solidFill>
                <a:latin typeface="Source Sans Variable" pitchFamily="34" charset="0"/>
                <a:ea typeface="Source Sans Variable" pitchFamily="34" charset="0"/>
                <a:cs typeface="Source Sans Variable" pitchFamily="34" charset="0"/>
              </a:defRPr>
            </a:lvl4pPr>
            <a:lvl5pPr marL="2056130" indent="-227330" algn="l" rtl="0" eaLnBrk="0" fontAlgn="base" hangingPunct="0">
              <a:spcBef>
                <a:spcPct val="20000"/>
              </a:spcBef>
              <a:spcAft>
                <a:spcPct val="0"/>
              </a:spcAft>
              <a:buClr>
                <a:srgbClr val="7F7F7F"/>
              </a:buClr>
              <a:buChar char="•"/>
              <a:defRPr sz="2000" kern="1200">
                <a:solidFill>
                  <a:schemeClr val="tx1"/>
                </a:solidFill>
                <a:latin typeface="Source Sans Variable" pitchFamily="34" charset="0"/>
                <a:ea typeface="Source Sans Variable" pitchFamily="34" charset="0"/>
                <a:cs typeface="Source Sans Variable"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latin typeface="Futura PT Demi"/>
                <a:sym typeface="+mn-ea"/>
              </a:rPr>
              <a:t>Обмен юридически значимыми документами между ведомствами</a:t>
            </a:r>
            <a:endParaRPr lang="ru-RU" altLang="ru-RU" sz="2400" dirty="0">
              <a:solidFill>
                <a:srgbClr val="2C3249"/>
              </a:solidFill>
              <a:latin typeface="Arial" panose="020B0604020202020204" pitchFamily="34" charset="0"/>
              <a:ea typeface="Martel Sans"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4579175" y="1628446"/>
            <a:ext cx="184731" cy="971804"/>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lvl1pPr>
              <a:defRPr sz="2100">
                <a:solidFill>
                  <a:srgbClr val="006600"/>
                </a:solidFill>
                <a:latin typeface="Arial" panose="020B0604020202020204" pitchFamily="34" charset="0"/>
              </a:defRPr>
            </a:lvl1pPr>
            <a:lvl2pPr marL="742950" indent="-285750">
              <a:defRPr sz="2100">
                <a:solidFill>
                  <a:srgbClr val="006600"/>
                </a:solidFill>
                <a:latin typeface="Arial" panose="020B0604020202020204" pitchFamily="34" charset="0"/>
              </a:defRPr>
            </a:lvl2pPr>
            <a:lvl3pPr marL="1143000" indent="-228600">
              <a:defRPr sz="2100">
                <a:solidFill>
                  <a:srgbClr val="006600"/>
                </a:solidFill>
                <a:latin typeface="Arial" panose="020B0604020202020204" pitchFamily="34" charset="0"/>
              </a:defRPr>
            </a:lvl3pPr>
            <a:lvl4pPr marL="1600200" indent="-228600">
              <a:defRPr sz="2100">
                <a:solidFill>
                  <a:srgbClr val="006600"/>
                </a:solidFill>
                <a:latin typeface="Arial" panose="020B0604020202020204" pitchFamily="34" charset="0"/>
              </a:defRPr>
            </a:lvl4pPr>
            <a:lvl5pPr marL="2057400" indent="-228600">
              <a:defRPr sz="2100">
                <a:solidFill>
                  <a:srgbClr val="006600"/>
                </a:solidFill>
                <a:latin typeface="Arial" panose="020B0604020202020204" pitchFamily="34" charset="0"/>
              </a:defRPr>
            </a:lvl5pPr>
            <a:lvl6pPr marL="2514600" indent="-228600" eaLnBrk="0" fontAlgn="base" hangingPunct="0">
              <a:spcBef>
                <a:spcPct val="0"/>
              </a:spcBef>
              <a:spcAft>
                <a:spcPct val="0"/>
              </a:spcAft>
              <a:defRPr sz="2100">
                <a:solidFill>
                  <a:srgbClr val="006600"/>
                </a:solidFill>
                <a:latin typeface="Arial" panose="020B0604020202020204" pitchFamily="34" charset="0"/>
              </a:defRPr>
            </a:lvl6pPr>
            <a:lvl7pPr marL="2971800" indent="-228600" eaLnBrk="0" fontAlgn="base" hangingPunct="0">
              <a:spcBef>
                <a:spcPct val="0"/>
              </a:spcBef>
              <a:spcAft>
                <a:spcPct val="0"/>
              </a:spcAft>
              <a:defRPr sz="2100">
                <a:solidFill>
                  <a:srgbClr val="006600"/>
                </a:solidFill>
                <a:latin typeface="Arial" panose="020B0604020202020204" pitchFamily="34" charset="0"/>
              </a:defRPr>
            </a:lvl7pPr>
            <a:lvl8pPr marL="3429000" indent="-228600" eaLnBrk="0" fontAlgn="base" hangingPunct="0">
              <a:spcBef>
                <a:spcPct val="0"/>
              </a:spcBef>
              <a:spcAft>
                <a:spcPct val="0"/>
              </a:spcAft>
              <a:defRPr sz="2100">
                <a:solidFill>
                  <a:srgbClr val="006600"/>
                </a:solidFill>
                <a:latin typeface="Arial" panose="020B0604020202020204" pitchFamily="34" charset="0"/>
              </a:defRPr>
            </a:lvl8pPr>
            <a:lvl9pPr marL="3886200" indent="-228600" eaLnBrk="0" fontAlgn="base" hangingPunct="0">
              <a:spcBef>
                <a:spcPct val="0"/>
              </a:spcBef>
              <a:spcAft>
                <a:spcPct val="0"/>
              </a:spcAft>
              <a:defRPr sz="2100">
                <a:solidFill>
                  <a:srgbClr val="006600"/>
                </a:solidFill>
                <a:latin typeface="Arial" panose="020B0604020202020204" pitchFamily="34" charset="0"/>
              </a:defRPr>
            </a:lvl9pPr>
          </a:lstStyle>
          <a:p>
            <a:pPr algn="ctr" defTabSz="725805">
              <a:defRPr/>
            </a:pPr>
            <a:br>
              <a:rPr lang="ru-RU" altLang="ru-RU" sz="1905" baseline="0">
                <a:solidFill>
                  <a:schemeClr val="tx1"/>
                </a:solidFill>
                <a:ea typeface="+mn-ea"/>
                <a:cs typeface="Arial" panose="020B0604020202020204" pitchFamily="34" charset="0"/>
              </a:rPr>
            </a:br>
            <a:endParaRPr lang="en-US" altLang="ru-RU" sz="1905" baseline="0">
              <a:solidFill>
                <a:schemeClr val="tx1"/>
              </a:solidFill>
              <a:ea typeface="+mn-ea"/>
              <a:cs typeface="Arial" panose="020B0604020202020204" pitchFamily="34" charset="0"/>
            </a:endParaRPr>
          </a:p>
          <a:p>
            <a:pPr algn="ctr" defTabSz="725805">
              <a:defRPr/>
            </a:pPr>
            <a:endParaRPr lang="ru-RU" altLang="ru-RU" sz="1905" baseline="0">
              <a:solidFill>
                <a:schemeClr val="tx1"/>
              </a:solidFill>
              <a:ea typeface="+mn-ea"/>
              <a:cs typeface="Arial" panose="020B0604020202020204" pitchFamily="34" charset="0"/>
            </a:endParaRPr>
          </a:p>
        </p:txBody>
      </p:sp>
      <p:sp>
        <p:nvSpPr>
          <p:cNvPr id="2" name="Text 0"/>
          <p:cNvSpPr/>
          <p:nvPr/>
        </p:nvSpPr>
        <p:spPr>
          <a:xfrm>
            <a:off x="1097463" y="264656"/>
            <a:ext cx="7692842" cy="439242"/>
          </a:xfrm>
          <a:prstGeom prst="rect">
            <a:avLst/>
          </a:prstGeom>
          <a:noFill/>
        </p:spPr>
        <p:txBody>
          <a:bodyPr wrap="none" lIns="0" tIns="0" rIns="0" bIns="0" rtlCol="0" anchor="t"/>
          <a:lstStyle/>
          <a:p>
            <a:pPr algn="ctr">
              <a:lnSpc>
                <a:spcPct val="100000"/>
              </a:lnSpc>
              <a:buClrTx/>
              <a:buSzTx/>
              <a:buFontTx/>
            </a:pPr>
            <a:r>
              <a:rPr lang="en-US" altLang="en-US" sz="2000" b="1" kern="0" baseline="0" dirty="0" err="1">
                <a:solidFill>
                  <a:schemeClr val="tx2"/>
                </a:solidFill>
                <a:latin typeface="Futura PT Demi" panose="020B0702020204020303" pitchFamily="34" charset="0"/>
                <a:cs typeface="+mj-cs"/>
              </a:rPr>
              <a:t>Кому</a:t>
            </a:r>
            <a:r>
              <a:rPr lang="en-US" altLang="ru-RU" sz="2000" b="1" kern="0" baseline="0" dirty="0">
                <a:solidFill>
                  <a:schemeClr val="tx2"/>
                </a:solidFill>
                <a:latin typeface="Futura PT Demi" panose="020B0702020204020303" pitchFamily="34" charset="0"/>
                <a:cs typeface="+mj-cs"/>
              </a:rPr>
              <a:t> </a:t>
            </a:r>
            <a:r>
              <a:rPr lang="ru-RU" altLang="ru-RU" sz="2000" b="1" kern="0" baseline="0" dirty="0">
                <a:solidFill>
                  <a:schemeClr val="tx2"/>
                </a:solidFill>
                <a:latin typeface="Futura PT Demi" panose="020B0702020204020303" pitchFamily="34" charset="0"/>
                <a:cs typeface="+mj-cs"/>
              </a:rPr>
              <a:t>может быть интересно </a:t>
            </a:r>
            <a:r>
              <a:rPr lang="en-US" altLang="en-US" sz="2000" b="1" kern="0" baseline="0" dirty="0">
                <a:solidFill>
                  <a:schemeClr val="tx2"/>
                </a:solidFill>
                <a:latin typeface="Futura PT Demi" panose="020B0702020204020303" pitchFamily="34" charset="0"/>
                <a:cs typeface="+mj-cs"/>
              </a:rPr>
              <a:t>«</a:t>
            </a:r>
            <a:r>
              <a:rPr lang="en-US" altLang="ru-RU" sz="2000" b="1" kern="0" baseline="0" dirty="0">
                <a:solidFill>
                  <a:schemeClr val="tx2"/>
                </a:solidFill>
                <a:latin typeface="Futura PT Demi" panose="020B0702020204020303" pitchFamily="34" charset="0"/>
                <a:cs typeface="+mj-cs"/>
              </a:rPr>
              <a:t>1</a:t>
            </a:r>
            <a:r>
              <a:rPr lang="en-US" altLang="en-US" sz="2000" b="1" kern="0" baseline="0" dirty="0">
                <a:solidFill>
                  <a:schemeClr val="tx2"/>
                </a:solidFill>
                <a:latin typeface="Futura PT Demi" panose="020B0702020204020303" pitchFamily="34" charset="0"/>
                <a:cs typeface="+mj-cs"/>
              </a:rPr>
              <a:t>С</a:t>
            </a:r>
            <a:r>
              <a:rPr lang="en-US" altLang="ru-RU" sz="2000" b="1" kern="0" baseline="0" dirty="0">
                <a:solidFill>
                  <a:schemeClr val="tx2"/>
                </a:solidFill>
                <a:latin typeface="Futura PT Demi" panose="020B0702020204020303" pitchFamily="34" charset="0"/>
                <a:cs typeface="+mj-cs"/>
              </a:rPr>
              <a:t>:</a:t>
            </a:r>
            <a:r>
              <a:rPr lang="en-US" altLang="en-US" sz="2000" b="1" kern="0" baseline="0" dirty="0">
                <a:solidFill>
                  <a:schemeClr val="tx2"/>
                </a:solidFill>
                <a:latin typeface="Futura PT Demi" panose="020B0702020204020303" pitchFamily="34" charset="0"/>
                <a:cs typeface="+mj-cs"/>
              </a:rPr>
              <a:t>Министерство</a:t>
            </a:r>
            <a:r>
              <a:rPr lang="en-US" altLang="ru-RU" sz="2000" b="1" kern="0" baseline="0" dirty="0">
                <a:solidFill>
                  <a:schemeClr val="tx2"/>
                </a:solidFill>
                <a:latin typeface="Futura PT Demi" panose="020B0702020204020303" pitchFamily="34" charset="0"/>
                <a:cs typeface="+mj-cs"/>
              </a:rPr>
              <a:t>.</a:t>
            </a:r>
            <a:r>
              <a:rPr lang="en-US" altLang="en-US" sz="2000" b="1" kern="0" baseline="0" dirty="0">
                <a:solidFill>
                  <a:schemeClr val="tx2"/>
                </a:solidFill>
                <a:latin typeface="Futura PT Demi" panose="020B0702020204020303" pitchFamily="34" charset="0"/>
                <a:cs typeface="+mj-cs"/>
              </a:rPr>
              <a:t>ДО»</a:t>
            </a:r>
            <a:r>
              <a:rPr lang="en-US" altLang="ru-RU" sz="2000" b="1" kern="0" baseline="0" dirty="0">
                <a:solidFill>
                  <a:schemeClr val="tx2"/>
                </a:solidFill>
                <a:latin typeface="Futura PT Demi" panose="020B0702020204020303" pitchFamily="34" charset="0"/>
                <a:cs typeface="+mj-cs"/>
              </a:rPr>
              <a:t>?</a:t>
            </a:r>
          </a:p>
        </p:txBody>
      </p:sp>
      <p:sp>
        <p:nvSpPr>
          <p:cNvPr id="14" name="Shape 12"/>
          <p:cNvSpPr/>
          <p:nvPr/>
        </p:nvSpPr>
        <p:spPr>
          <a:xfrm>
            <a:off x="540385" y="1203960"/>
            <a:ext cx="8210550" cy="917575"/>
          </a:xfrm>
          <a:prstGeom prst="roundRect">
            <a:avLst>
              <a:gd name="adj" fmla="val 1752"/>
            </a:avLst>
          </a:prstGeom>
          <a:solidFill>
            <a:srgbClr val="FFFFFF"/>
          </a:solidFill>
          <a:ln w="28575" cmpd="sng">
            <a:solidFill>
              <a:schemeClr val="accent1">
                <a:shade val="50000"/>
              </a:schemeClr>
            </a:solidFill>
            <a:prstDash val="sysDot"/>
          </a:ln>
        </p:spPr>
        <p:txBody>
          <a:bodyPr/>
          <a:lstStyle/>
          <a:p>
            <a:r>
              <a:rPr lang="en-US" altLang="en-US" b="1"/>
              <a:t>Органы</a:t>
            </a:r>
            <a:r>
              <a:rPr lang="en-US" altLang="ru-RU" b="1"/>
              <a:t> </a:t>
            </a:r>
            <a:r>
              <a:rPr lang="en-US" altLang="en-US" b="1"/>
              <a:t>исполнительной</a:t>
            </a:r>
            <a:r>
              <a:rPr lang="en-US" altLang="ru-RU" b="1"/>
              <a:t> </a:t>
            </a:r>
            <a:r>
              <a:rPr lang="en-US" altLang="en-US" b="1"/>
              <a:t>власти</a:t>
            </a:r>
            <a:r>
              <a:rPr lang="en-US" altLang="ru-RU" b="1"/>
              <a:t> (</a:t>
            </a:r>
            <a:r>
              <a:rPr lang="en-US" altLang="en-US" b="1"/>
              <a:t>ОИВ</a:t>
            </a:r>
            <a:r>
              <a:rPr lang="en-US" altLang="ru-RU" b="1"/>
              <a:t>): </a:t>
            </a:r>
          </a:p>
          <a:p>
            <a:r>
              <a:rPr lang="ru-RU" altLang="en-US"/>
              <a:t>                </a:t>
            </a:r>
            <a:r>
              <a:rPr lang="en-US" altLang="en-US" i="1"/>
              <a:t>федеральные</a:t>
            </a:r>
            <a:r>
              <a:rPr lang="en-US" altLang="ru-RU" i="1"/>
              <a:t>, </a:t>
            </a:r>
            <a:r>
              <a:rPr lang="en-US" altLang="en-US" i="1"/>
              <a:t>региональные</a:t>
            </a:r>
            <a:r>
              <a:rPr lang="en-US" altLang="ru-RU" i="1"/>
              <a:t> </a:t>
            </a:r>
            <a:r>
              <a:rPr lang="en-US" altLang="en-US" i="1"/>
              <a:t>и</a:t>
            </a:r>
            <a:r>
              <a:rPr lang="ru-RU" altLang="en-US" i="1"/>
              <a:t> </a:t>
            </a:r>
            <a:r>
              <a:rPr lang="en-US" altLang="en-US" i="1"/>
              <a:t>муниципальные</a:t>
            </a:r>
            <a:r>
              <a:rPr lang="en-US" altLang="ru-RU" i="1"/>
              <a:t> </a:t>
            </a:r>
            <a:r>
              <a:rPr lang="en-US" altLang="en-US" i="1"/>
              <a:t>ведомства</a:t>
            </a:r>
            <a:r>
              <a:rPr lang="en-US" altLang="ru-RU" i="1"/>
              <a:t>,</a:t>
            </a:r>
          </a:p>
          <a:p>
            <a:pPr marL="457200" lvl="1" indent="457200"/>
            <a:r>
              <a:rPr lang="en-US" altLang="en-US" i="1"/>
              <a:t>а</a:t>
            </a:r>
            <a:r>
              <a:rPr lang="en-US" altLang="ru-RU" i="1"/>
              <a:t> </a:t>
            </a:r>
            <a:r>
              <a:rPr lang="en-US" altLang="en-US" i="1"/>
              <a:t>также</a:t>
            </a:r>
            <a:r>
              <a:rPr lang="en-US" altLang="ru-RU" i="1"/>
              <a:t> </a:t>
            </a:r>
            <a:r>
              <a:rPr lang="en-US" altLang="en-US" i="1"/>
              <a:t>их</a:t>
            </a:r>
            <a:r>
              <a:rPr lang="en-US" altLang="ru-RU" i="1"/>
              <a:t> </a:t>
            </a:r>
            <a:r>
              <a:rPr lang="en-US" altLang="en-US" i="1"/>
              <a:t>подведомственные</a:t>
            </a:r>
            <a:r>
              <a:rPr lang="en-US" altLang="ru-RU" i="1"/>
              <a:t> </a:t>
            </a:r>
            <a:r>
              <a:rPr lang="en-US" altLang="en-US" i="1"/>
              <a:t>учреждения</a:t>
            </a:r>
            <a:r>
              <a:rPr lang="en-US" altLang="ru-RU" i="1"/>
              <a:t>.</a:t>
            </a:r>
          </a:p>
        </p:txBody>
      </p:sp>
      <p:sp>
        <p:nvSpPr>
          <p:cNvPr id="4" name="Shape 12"/>
          <p:cNvSpPr/>
          <p:nvPr/>
        </p:nvSpPr>
        <p:spPr>
          <a:xfrm>
            <a:off x="540385" y="2356485"/>
            <a:ext cx="8249920" cy="947420"/>
          </a:xfrm>
          <a:prstGeom prst="roundRect">
            <a:avLst>
              <a:gd name="adj" fmla="val 1752"/>
            </a:avLst>
          </a:prstGeom>
          <a:solidFill>
            <a:srgbClr val="FFFFFF"/>
          </a:solidFill>
          <a:ln w="28575" cmpd="sng">
            <a:solidFill>
              <a:schemeClr val="accent1">
                <a:shade val="50000"/>
              </a:schemeClr>
            </a:solidFill>
            <a:prstDash val="sysDot"/>
          </a:ln>
        </p:spPr>
        <p:txBody>
          <a:bodyPr/>
          <a:lstStyle/>
          <a:p>
            <a:r>
              <a:rPr lang="ru-RU" b="1"/>
              <a:t>Крупные организации с многоуровневой структурой</a:t>
            </a:r>
            <a:r>
              <a:rPr lang="en-US" altLang="ru-RU" b="1"/>
              <a:t>: </a:t>
            </a:r>
          </a:p>
          <a:p>
            <a:pPr indent="457200"/>
            <a:r>
              <a:rPr lang="en-US" altLang="en-US" i="1"/>
              <a:t>структуры</a:t>
            </a:r>
            <a:r>
              <a:rPr lang="en-US" altLang="ru-RU" i="1"/>
              <a:t> </a:t>
            </a:r>
            <a:r>
              <a:rPr lang="en-US" altLang="en-US" i="1"/>
              <a:t>со</a:t>
            </a:r>
            <a:r>
              <a:rPr lang="en-US" altLang="ru-RU" i="1"/>
              <a:t> </a:t>
            </a:r>
            <a:r>
              <a:rPr lang="en-US" altLang="en-US" i="1"/>
              <a:t>сложной</a:t>
            </a:r>
            <a:r>
              <a:rPr lang="en-US" altLang="ru-RU" i="1"/>
              <a:t> </a:t>
            </a:r>
            <a:r>
              <a:rPr lang="en-US" altLang="en-US" i="1"/>
              <a:t>многоуровневой</a:t>
            </a:r>
            <a:r>
              <a:rPr lang="en-US" altLang="ru-RU" i="1"/>
              <a:t> </a:t>
            </a:r>
            <a:r>
              <a:rPr lang="en-US" altLang="en-US" i="1"/>
              <a:t>иерархией</a:t>
            </a:r>
            <a:r>
              <a:rPr lang="ru-RU" altLang="en-US" i="1"/>
              <a:t> </a:t>
            </a:r>
            <a:r>
              <a:rPr lang="en-US" altLang="en-US" i="1"/>
              <a:t>подразделений</a:t>
            </a:r>
            <a:r>
              <a:rPr lang="en-US" altLang="ru-RU" i="1"/>
              <a:t>,</a:t>
            </a:r>
          </a:p>
          <a:p>
            <a:pPr indent="457200"/>
            <a:r>
              <a:rPr lang="en-US" altLang="en-US" i="1"/>
              <a:t>где</a:t>
            </a:r>
            <a:r>
              <a:rPr lang="en-US" altLang="ru-RU" i="1"/>
              <a:t> </a:t>
            </a:r>
            <a:r>
              <a:rPr lang="en-US" altLang="en-US" i="1"/>
              <a:t>требуется</a:t>
            </a:r>
            <a:r>
              <a:rPr lang="en-US" altLang="ru-RU" i="1"/>
              <a:t> </a:t>
            </a:r>
            <a:r>
              <a:rPr lang="en-US" altLang="en-US" i="1"/>
              <a:t>глубокая</a:t>
            </a:r>
            <a:r>
              <a:rPr lang="en-US" altLang="ru-RU" i="1"/>
              <a:t> </a:t>
            </a:r>
            <a:r>
              <a:rPr lang="en-US" altLang="en-US" i="1"/>
              <a:t>вложенность</a:t>
            </a:r>
            <a:r>
              <a:rPr lang="en-US" altLang="ru-RU" i="1"/>
              <a:t> </a:t>
            </a:r>
            <a:r>
              <a:rPr lang="en-US" altLang="en-US" i="1"/>
              <a:t>задач</a:t>
            </a:r>
            <a:r>
              <a:rPr lang="en-US" altLang="ru-RU" i="1"/>
              <a:t>.</a:t>
            </a:r>
          </a:p>
          <a:p>
            <a:endParaRPr lang="en-US" altLang="en-US" i="1"/>
          </a:p>
        </p:txBody>
      </p:sp>
      <p:sp>
        <p:nvSpPr>
          <p:cNvPr id="5" name="Shape 12"/>
          <p:cNvSpPr/>
          <p:nvPr/>
        </p:nvSpPr>
        <p:spPr>
          <a:xfrm>
            <a:off x="540385" y="3580130"/>
            <a:ext cx="8255000" cy="951230"/>
          </a:xfrm>
          <a:prstGeom prst="roundRect">
            <a:avLst>
              <a:gd name="adj" fmla="val 1752"/>
            </a:avLst>
          </a:prstGeom>
          <a:solidFill>
            <a:srgbClr val="FFFFFF"/>
          </a:solidFill>
          <a:ln w="28575" cmpd="sng">
            <a:solidFill>
              <a:schemeClr val="accent1">
                <a:shade val="50000"/>
              </a:schemeClr>
            </a:solidFill>
            <a:prstDash val="sysDot"/>
          </a:ln>
        </p:spPr>
        <p:txBody>
          <a:bodyPr/>
          <a:lstStyle/>
          <a:p>
            <a:r>
              <a:rPr lang="ru-RU" altLang="en-US" b="1"/>
              <a:t>Запрос на АРМ:</a:t>
            </a:r>
          </a:p>
          <a:p>
            <a:pPr indent="457200"/>
            <a:r>
              <a:rPr lang="ru-RU" altLang="en-US" i="1"/>
              <a:t>о</a:t>
            </a:r>
            <a:r>
              <a:rPr lang="en-US" altLang="en-US" i="1"/>
              <a:t>рганизации</a:t>
            </a:r>
            <a:r>
              <a:rPr lang="en-US" altLang="ru-RU" i="1"/>
              <a:t>, </a:t>
            </a:r>
            <a:r>
              <a:rPr lang="en-US" altLang="en-US" i="1"/>
              <a:t>которым</a:t>
            </a:r>
            <a:r>
              <a:rPr lang="en-US" altLang="ru-RU" i="1"/>
              <a:t> </a:t>
            </a:r>
            <a:r>
              <a:rPr lang="en-US" altLang="en-US" i="1"/>
              <a:t>необходимы</a:t>
            </a:r>
            <a:r>
              <a:rPr lang="en-US" altLang="ru-RU" i="1"/>
              <a:t> </a:t>
            </a:r>
            <a:r>
              <a:rPr lang="en-US" altLang="en-US" i="1"/>
              <a:t>рабочие</a:t>
            </a:r>
            <a:r>
              <a:rPr lang="en-US" altLang="ru-RU" i="1"/>
              <a:t> </a:t>
            </a:r>
            <a:r>
              <a:rPr lang="en-US" altLang="en-US" i="1"/>
              <a:t>столы</a:t>
            </a:r>
            <a:r>
              <a:rPr lang="en-US" altLang="ru-RU" i="1"/>
              <a:t> </a:t>
            </a:r>
          </a:p>
          <a:p>
            <a:pPr indent="457200"/>
            <a:r>
              <a:rPr lang="en-US" altLang="en-US" i="1"/>
              <a:t>с</a:t>
            </a:r>
            <a:r>
              <a:rPr lang="en-US" altLang="ru-RU" i="1"/>
              <a:t> </a:t>
            </a:r>
            <a:r>
              <a:rPr lang="en-US" altLang="en-US" i="1"/>
              <a:t>гибкой</a:t>
            </a:r>
            <a:r>
              <a:rPr lang="en-US" altLang="ru-RU" i="1"/>
              <a:t> </a:t>
            </a:r>
            <a:r>
              <a:rPr lang="en-US" altLang="en-US" i="1"/>
              <a:t>настройкой</a:t>
            </a:r>
            <a:r>
              <a:rPr lang="en-US" altLang="ru-RU" i="1"/>
              <a:t> </a:t>
            </a:r>
            <a:r>
              <a:rPr lang="en-US" altLang="en-US" i="1"/>
              <a:t>под</a:t>
            </a:r>
            <a:r>
              <a:rPr lang="en-US" altLang="ru-RU" i="1"/>
              <a:t> </a:t>
            </a:r>
            <a:r>
              <a:rPr lang="en-US" altLang="en-US" i="1"/>
              <a:t>конкретные</a:t>
            </a:r>
            <a:r>
              <a:rPr lang="en-US" altLang="ru-RU" i="1"/>
              <a:t> </a:t>
            </a:r>
            <a:r>
              <a:rPr lang="en-US" altLang="en-US" i="1"/>
              <a:t>роли</a:t>
            </a:r>
            <a:r>
              <a:rPr lang="en-US" altLang="ru-RU" i="1"/>
              <a:t> </a:t>
            </a:r>
            <a:r>
              <a:rPr lang="en-US" altLang="en-US" i="1"/>
              <a:t>без</a:t>
            </a:r>
            <a:r>
              <a:rPr lang="ru-RU" altLang="en-US" i="1"/>
              <a:t> </a:t>
            </a:r>
            <a:r>
              <a:rPr lang="en-US" altLang="en-US" i="1"/>
              <a:t>программирования</a:t>
            </a:r>
            <a:r>
              <a:rPr lang="en-US" altLang="ru-RU" i="1"/>
              <a:t>.</a:t>
            </a:r>
          </a:p>
        </p:txBody>
      </p:sp>
      <p:pic>
        <p:nvPicPr>
          <p:cNvPr id="9" name="Изображение 8"/>
          <p:cNvPicPr/>
          <p:nvPr/>
        </p:nvPicPr>
        <p:blipFill>
          <a:blip r:embed="rId3"/>
          <a:stretch>
            <a:fillRect/>
          </a:stretch>
        </p:blipFill>
        <p:spPr>
          <a:xfrm>
            <a:off x="7526655" y="2443480"/>
            <a:ext cx="927735" cy="815975"/>
          </a:xfrm>
          <a:prstGeom prst="rect">
            <a:avLst/>
          </a:prstGeom>
        </p:spPr>
      </p:pic>
      <p:pic>
        <p:nvPicPr>
          <p:cNvPr id="10" name="Изображение 9"/>
          <p:cNvPicPr/>
          <p:nvPr/>
        </p:nvPicPr>
        <p:blipFill>
          <a:blip r:embed="rId4"/>
          <a:stretch>
            <a:fillRect/>
          </a:stretch>
        </p:blipFill>
        <p:spPr>
          <a:xfrm>
            <a:off x="7170420" y="1216025"/>
            <a:ext cx="1511300" cy="833755"/>
          </a:xfrm>
          <a:prstGeom prst="rect">
            <a:avLst/>
          </a:prstGeom>
        </p:spPr>
      </p:pic>
      <p:pic>
        <p:nvPicPr>
          <p:cNvPr id="11" name="Изображение 10"/>
          <p:cNvPicPr/>
          <p:nvPr/>
        </p:nvPicPr>
        <p:blipFill>
          <a:blip r:embed="rId5"/>
          <a:stretch>
            <a:fillRect/>
          </a:stretch>
        </p:blipFill>
        <p:spPr>
          <a:xfrm>
            <a:off x="7741920" y="3652520"/>
            <a:ext cx="778510" cy="78867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Заголовок 3"/>
          <p:cNvSpPr>
            <a:spLocks noGrp="1"/>
          </p:cNvSpPr>
          <p:nvPr>
            <p:ph type="ctrTitle"/>
          </p:nvPr>
        </p:nvSpPr>
        <p:spPr>
          <a:xfrm>
            <a:off x="478790" y="821690"/>
            <a:ext cx="3621405" cy="1731010"/>
          </a:xfrm>
          <a:solidFill>
            <a:schemeClr val="accent1">
              <a:lumMod val="20000"/>
              <a:lumOff val="80000"/>
            </a:schemeClr>
          </a:solidFill>
          <a:ln w="12700">
            <a:solidFill>
              <a:schemeClr val="accent1">
                <a:lumMod val="75000"/>
              </a:schemeClr>
            </a:solidFill>
          </a:ln>
        </p:spPr>
        <p:txBody>
          <a:bodyPr/>
          <a:lstStyle/>
          <a:p>
            <a:r>
              <a:rPr lang="ru-RU" altLang="en-US" sz="1800" dirty="0">
                <a:latin typeface="Arial" panose="020B0604020202020204" pitchFamily="34" charset="0"/>
                <a:cs typeface="Arial" panose="020B0604020202020204" pitchFamily="34" charset="0"/>
              </a:rPr>
              <a:t>Д</a:t>
            </a:r>
            <a:r>
              <a:rPr lang="en-US" altLang="en-US" sz="1800" dirty="0">
                <a:latin typeface="Arial" panose="020B0604020202020204" pitchFamily="34" charset="0"/>
                <a:cs typeface="Arial" panose="020B0604020202020204" pitchFamily="34" charset="0"/>
              </a:rPr>
              <a:t>ля</a:t>
            </a:r>
            <a:r>
              <a:rPr lang="en-US" altLang="ru-RU"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текущих</a:t>
            </a:r>
            <a:r>
              <a:rPr lang="en-US" altLang="ru-RU"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пользователей</a:t>
            </a:r>
            <a:r>
              <a:rPr lang="en-US" altLang="ru-RU" sz="1800" dirty="0">
                <a:latin typeface="Arial" panose="020B0604020202020204" pitchFamily="34" charset="0"/>
                <a:cs typeface="Arial" panose="020B0604020202020204" pitchFamily="34" charset="0"/>
              </a:rPr>
              <a:t>: </a:t>
            </a:r>
            <a:br>
              <a:rPr lang="en-US" altLang="ru-RU" sz="1800" dirty="0">
                <a:latin typeface="Arial" panose="020B0604020202020204" pitchFamily="34" charset="0"/>
                <a:cs typeface="Arial" panose="020B0604020202020204" pitchFamily="34" charset="0"/>
              </a:rPr>
            </a:br>
            <a:r>
              <a:rPr lang="en-US" altLang="en-US" sz="1600" b="0" i="1" dirty="0">
                <a:latin typeface="Arial" panose="020B0604020202020204" pitchFamily="34" charset="0"/>
                <a:cs typeface="Arial" panose="020B0604020202020204" pitchFamily="34" charset="0"/>
              </a:rPr>
              <a:t>дистрибутив</a:t>
            </a:r>
            <a:r>
              <a:rPr lang="en-US" altLang="ru-RU" sz="1600" b="0" i="1" dirty="0">
                <a:latin typeface="Arial" panose="020B0604020202020204" pitchFamily="34" charset="0"/>
                <a:cs typeface="Arial" panose="020B0604020202020204" pitchFamily="34" charset="0"/>
              </a:rPr>
              <a:t> </a:t>
            </a:r>
            <a:r>
              <a:rPr lang="en-US" altLang="en-US" sz="1600" b="0" i="1" dirty="0">
                <a:latin typeface="Arial" panose="020B0604020202020204" pitchFamily="34" charset="0"/>
                <a:cs typeface="Arial" panose="020B0604020202020204" pitchFamily="34" charset="0"/>
              </a:rPr>
              <a:t>предоставляется</a:t>
            </a:r>
            <a:r>
              <a:rPr lang="en-US" altLang="ru-RU" sz="1600" b="0" i="1" dirty="0">
                <a:latin typeface="Arial" panose="020B0604020202020204" pitchFamily="34" charset="0"/>
                <a:cs typeface="Arial" panose="020B0604020202020204" pitchFamily="34" charset="0"/>
              </a:rPr>
              <a:t> </a:t>
            </a:r>
            <a:r>
              <a:rPr lang="en-US" altLang="en-US" sz="1600" b="0" i="1" dirty="0">
                <a:latin typeface="Arial" panose="020B0604020202020204" pitchFamily="34" charset="0"/>
                <a:cs typeface="Arial" panose="020B0604020202020204" pitchFamily="34" charset="0"/>
              </a:rPr>
              <a:t>бесплатно</a:t>
            </a:r>
            <a:r>
              <a:rPr lang="en-US" altLang="ru-RU" sz="1600" b="0" i="1" dirty="0">
                <a:latin typeface="Arial" panose="020B0604020202020204" pitchFamily="34" charset="0"/>
                <a:cs typeface="Arial" panose="020B0604020202020204" pitchFamily="34" charset="0"/>
              </a:rPr>
              <a:t> </a:t>
            </a:r>
            <a:r>
              <a:rPr lang="en-US" altLang="en-US" sz="1600" b="0" i="1" dirty="0">
                <a:latin typeface="Arial" panose="020B0604020202020204" pitchFamily="34" charset="0"/>
                <a:cs typeface="Arial" panose="020B0604020202020204" pitchFamily="34" charset="0"/>
              </a:rPr>
              <a:t>при</a:t>
            </a:r>
            <a:r>
              <a:rPr lang="en-US" altLang="ru-RU" sz="1600" b="0" i="1" dirty="0">
                <a:latin typeface="Arial" panose="020B0604020202020204" pitchFamily="34" charset="0"/>
                <a:cs typeface="Arial" panose="020B0604020202020204" pitchFamily="34" charset="0"/>
              </a:rPr>
              <a:t> </a:t>
            </a:r>
            <a:r>
              <a:rPr lang="en-US" altLang="en-US" sz="1600" b="0" i="1" dirty="0">
                <a:latin typeface="Arial" panose="020B0604020202020204" pitchFamily="34" charset="0"/>
                <a:cs typeface="Arial" panose="020B0604020202020204" pitchFamily="34" charset="0"/>
              </a:rPr>
              <a:t>наличии</a:t>
            </a:r>
            <a:r>
              <a:rPr lang="en-US" altLang="ru-RU" sz="1600" b="0" i="1" dirty="0">
                <a:latin typeface="Arial" panose="020B0604020202020204" pitchFamily="34" charset="0"/>
                <a:cs typeface="Arial" panose="020B0604020202020204" pitchFamily="34" charset="0"/>
              </a:rPr>
              <a:t> </a:t>
            </a:r>
            <a:r>
              <a:rPr lang="en-US" altLang="en-US" sz="1600" b="0" i="1" dirty="0">
                <a:latin typeface="Arial" panose="020B0604020202020204" pitchFamily="34" charset="0"/>
                <a:cs typeface="Arial" panose="020B0604020202020204" pitchFamily="34" charset="0"/>
              </a:rPr>
              <a:t>зарегистрированной</a:t>
            </a:r>
            <a:r>
              <a:rPr lang="en-US" altLang="ru-RU" sz="1600" b="0" i="1" dirty="0">
                <a:latin typeface="Arial" panose="020B0604020202020204" pitchFamily="34" charset="0"/>
                <a:cs typeface="Arial" panose="020B0604020202020204" pitchFamily="34" charset="0"/>
              </a:rPr>
              <a:t> </a:t>
            </a:r>
            <a:r>
              <a:rPr lang="en-US" altLang="en-US" sz="1600" b="0" i="1" dirty="0">
                <a:latin typeface="Arial" panose="020B0604020202020204" pitchFamily="34" charset="0"/>
                <a:cs typeface="Arial" panose="020B0604020202020204" pitchFamily="34" charset="0"/>
              </a:rPr>
              <a:t>версии</a:t>
            </a:r>
            <a:r>
              <a:rPr lang="en-US" altLang="ru-RU" sz="1600" b="0" i="1" dirty="0">
                <a:latin typeface="Arial" panose="020B0604020202020204" pitchFamily="34" charset="0"/>
                <a:cs typeface="Arial" panose="020B0604020202020204" pitchFamily="34" charset="0"/>
              </a:rPr>
              <a:t> </a:t>
            </a:r>
            <a:r>
              <a:rPr lang="en-US" altLang="en-US" sz="1600" b="0" i="1" dirty="0">
                <a:latin typeface="Arial" panose="020B0604020202020204" pitchFamily="34" charset="0"/>
                <a:cs typeface="Arial" panose="020B0604020202020204" pitchFamily="34" charset="0"/>
              </a:rPr>
              <a:t>«</a:t>
            </a:r>
            <a:r>
              <a:rPr lang="en-US" altLang="ru-RU" sz="1600" b="0" i="1" dirty="0">
                <a:latin typeface="Arial" panose="020B0604020202020204" pitchFamily="34" charset="0"/>
                <a:cs typeface="Arial" panose="020B0604020202020204" pitchFamily="34" charset="0"/>
              </a:rPr>
              <a:t>1</a:t>
            </a:r>
            <a:r>
              <a:rPr lang="en-US" altLang="en-US" sz="1600" b="0" i="1" dirty="0">
                <a:latin typeface="Arial" panose="020B0604020202020204" pitchFamily="34" charset="0"/>
                <a:cs typeface="Arial" panose="020B0604020202020204" pitchFamily="34" charset="0"/>
              </a:rPr>
              <a:t>С</a:t>
            </a:r>
            <a:r>
              <a:rPr lang="en-US" altLang="ru-RU" sz="1600" b="0" i="1" dirty="0">
                <a:latin typeface="Arial" panose="020B0604020202020204" pitchFamily="34" charset="0"/>
                <a:cs typeface="Arial" panose="020B0604020202020204" pitchFamily="34" charset="0"/>
              </a:rPr>
              <a:t>:</a:t>
            </a:r>
            <a:r>
              <a:rPr lang="en-US" altLang="en-US" sz="1600" b="0" i="1" dirty="0">
                <a:latin typeface="Arial" panose="020B0604020202020204" pitchFamily="34" charset="0"/>
                <a:cs typeface="Arial" panose="020B0604020202020204" pitchFamily="34" charset="0"/>
              </a:rPr>
              <a:t>Документооборот</a:t>
            </a:r>
            <a:r>
              <a:rPr lang="en-US" altLang="ru-RU" sz="1600" b="0" i="1" dirty="0">
                <a:latin typeface="Arial" panose="020B0604020202020204" pitchFamily="34" charset="0"/>
                <a:cs typeface="Arial" panose="020B0604020202020204" pitchFamily="34" charset="0"/>
              </a:rPr>
              <a:t> </a:t>
            </a:r>
            <a:r>
              <a:rPr lang="en-US" altLang="en-US" sz="1600" b="0" i="1" dirty="0">
                <a:latin typeface="Arial" panose="020B0604020202020204" pitchFamily="34" charset="0"/>
                <a:cs typeface="Arial" panose="020B0604020202020204" pitchFamily="34" charset="0"/>
              </a:rPr>
              <a:t>КОРП»</a:t>
            </a:r>
            <a:r>
              <a:rPr lang="en-US" altLang="ru-RU" sz="1600" b="0" i="1" dirty="0">
                <a:latin typeface="Arial" panose="020B0604020202020204" pitchFamily="34" charset="0"/>
                <a:cs typeface="Arial" panose="020B0604020202020204" pitchFamily="34" charset="0"/>
              </a:rPr>
              <a:t> </a:t>
            </a:r>
            <a:r>
              <a:rPr lang="ru-RU" altLang="en-US" sz="1600" b="0" i="1" dirty="0">
                <a:latin typeface="Arial" panose="020B0604020202020204" pitchFamily="34" charset="0"/>
                <a:cs typeface="Arial" panose="020B0604020202020204" pitchFamily="34" charset="0"/>
              </a:rPr>
              <a:t>и </a:t>
            </a:r>
            <a:r>
              <a:rPr lang="en-US" altLang="en-US" sz="1600" b="0" i="1" dirty="0">
                <a:latin typeface="Arial" panose="020B0604020202020204" pitchFamily="34" charset="0"/>
                <a:cs typeface="Arial" panose="020B0604020202020204" pitchFamily="34" charset="0"/>
              </a:rPr>
              <a:t>действующего</a:t>
            </a:r>
            <a:r>
              <a:rPr lang="en-US" altLang="ru-RU" sz="1600" b="0" i="1" dirty="0">
                <a:latin typeface="Arial" panose="020B0604020202020204" pitchFamily="34" charset="0"/>
                <a:cs typeface="Arial" panose="020B0604020202020204" pitchFamily="34" charset="0"/>
              </a:rPr>
              <a:t> </a:t>
            </a:r>
            <a:r>
              <a:rPr lang="en-US" altLang="en-US" sz="1600" b="0" i="1" dirty="0">
                <a:latin typeface="Arial" panose="020B0604020202020204" pitchFamily="34" charset="0"/>
                <a:cs typeface="Arial" panose="020B0604020202020204" pitchFamily="34" charset="0"/>
              </a:rPr>
              <a:t>договора</a:t>
            </a:r>
            <a:r>
              <a:rPr lang="en-US" altLang="ru-RU" sz="1600" b="0" i="1" dirty="0">
                <a:latin typeface="Arial" panose="020B0604020202020204" pitchFamily="34" charset="0"/>
                <a:cs typeface="Arial" panose="020B0604020202020204" pitchFamily="34" charset="0"/>
              </a:rPr>
              <a:t> 1</a:t>
            </a:r>
            <a:r>
              <a:rPr lang="en-US" altLang="en-US" sz="1600" b="0" i="1" dirty="0">
                <a:latin typeface="Arial" panose="020B0604020202020204" pitchFamily="34" charset="0"/>
                <a:cs typeface="Arial" panose="020B0604020202020204" pitchFamily="34" charset="0"/>
              </a:rPr>
              <a:t>С</a:t>
            </a:r>
            <a:r>
              <a:rPr lang="en-US" altLang="ru-RU" sz="1600" b="0" i="1" dirty="0">
                <a:latin typeface="Arial" panose="020B0604020202020204" pitchFamily="34" charset="0"/>
                <a:cs typeface="Arial" panose="020B0604020202020204" pitchFamily="34" charset="0"/>
              </a:rPr>
              <a:t>:</a:t>
            </a:r>
            <a:r>
              <a:rPr lang="en-US" altLang="en-US" sz="1600" b="0" i="1" dirty="0">
                <a:latin typeface="Arial" panose="020B0604020202020204" pitchFamily="34" charset="0"/>
                <a:cs typeface="Arial" panose="020B0604020202020204" pitchFamily="34" charset="0"/>
              </a:rPr>
              <a:t>ИТС</a:t>
            </a:r>
          </a:p>
        </p:txBody>
      </p:sp>
      <p:sp>
        <p:nvSpPr>
          <p:cNvPr id="3" name="Text 0"/>
          <p:cNvSpPr/>
          <p:nvPr/>
        </p:nvSpPr>
        <p:spPr>
          <a:xfrm>
            <a:off x="2124075" y="195580"/>
            <a:ext cx="5332095" cy="439420"/>
          </a:xfrm>
          <a:prstGeom prst="rect">
            <a:avLst/>
          </a:prstGeom>
          <a:noFill/>
        </p:spPr>
        <p:txBody>
          <a:bodyPr wrap="none" lIns="0" tIns="0" rIns="0" bIns="0" rtlCol="0" anchor="t"/>
          <a:lstStyle/>
          <a:p>
            <a:pPr algn="ctr">
              <a:lnSpc>
                <a:spcPct val="100000"/>
              </a:lnSpc>
              <a:buClrTx/>
              <a:buSzTx/>
              <a:buFontTx/>
            </a:pPr>
            <a:r>
              <a:rPr lang="ru-RU" altLang="en-US" sz="2000" b="1" kern="0" baseline="0" dirty="0">
                <a:solidFill>
                  <a:schemeClr val="tx2"/>
                </a:solidFill>
                <a:latin typeface="Futura PT Demi" panose="020B0702020204020303" pitchFamily="34" charset="0"/>
                <a:cs typeface="+mj-cs"/>
              </a:rPr>
              <a:t>Доступ</a:t>
            </a:r>
            <a:r>
              <a:rPr lang="en-US" altLang="ru-RU" sz="2000" b="1" kern="0" baseline="0" dirty="0">
                <a:solidFill>
                  <a:schemeClr val="tx2"/>
                </a:solidFill>
                <a:latin typeface="Futura PT Demi" panose="020B0702020204020303" pitchFamily="34" charset="0"/>
                <a:cs typeface="+mj-cs"/>
              </a:rPr>
              <a:t> </a:t>
            </a:r>
            <a:r>
              <a:rPr lang="ru-RU" altLang="ru-RU" sz="2000" b="1" kern="0" baseline="0" dirty="0">
                <a:solidFill>
                  <a:schemeClr val="tx2"/>
                </a:solidFill>
                <a:latin typeface="Futura PT Demi" panose="020B0702020204020303" pitchFamily="34" charset="0"/>
                <a:cs typeface="+mj-cs"/>
              </a:rPr>
              <a:t>к продукту</a:t>
            </a:r>
            <a:endParaRPr lang="en-US" altLang="en-US" sz="2000" b="1" kern="0" baseline="0" dirty="0">
              <a:solidFill>
                <a:schemeClr val="tx2"/>
              </a:solidFill>
              <a:latin typeface="Futura PT Demi" panose="020B0702020204020303" pitchFamily="34" charset="0"/>
              <a:cs typeface="+mj-cs"/>
            </a:endParaRPr>
          </a:p>
        </p:txBody>
      </p:sp>
      <p:sp>
        <p:nvSpPr>
          <p:cNvPr id="2" name="Заголовок 3"/>
          <p:cNvSpPr>
            <a:spLocks noGrp="1"/>
          </p:cNvSpPr>
          <p:nvPr/>
        </p:nvSpPr>
        <p:spPr>
          <a:xfrm>
            <a:off x="5068570" y="821055"/>
            <a:ext cx="3675380" cy="1731645"/>
          </a:xfrm>
          <a:prstGeom prst="rect">
            <a:avLst/>
          </a:prstGeom>
          <a:solidFill>
            <a:schemeClr val="accent1">
              <a:lumMod val="20000"/>
              <a:lumOff val="80000"/>
            </a:schemeClr>
          </a:solidFill>
          <a:ln w="12700">
            <a:solidFill>
              <a:schemeClr val="accent1">
                <a:lumMod val="75000"/>
              </a:schemeClr>
            </a:solidFill>
          </a:ln>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l">
              <a:buClrTx/>
              <a:buSzTx/>
              <a:buFontTx/>
            </a:pPr>
            <a:br>
              <a:rPr lang="en-US" altLang="en-US" sz="1400" dirty="0">
                <a:latin typeface="Arial" panose="020B0604020202020204" pitchFamily="34" charset="0"/>
                <a:cs typeface="Arial" panose="020B0604020202020204" pitchFamily="34" charset="0"/>
              </a:rPr>
            </a:br>
            <a:r>
              <a:rPr lang="ru-RU" altLang="en-US" sz="1800" kern="0" baseline="0" dirty="0">
                <a:latin typeface="Arial" panose="020B0604020202020204" pitchFamily="34" charset="0"/>
                <a:cs typeface="Arial" panose="020B0604020202020204" pitchFamily="34" charset="0"/>
              </a:rPr>
              <a:t>Д</a:t>
            </a:r>
            <a:r>
              <a:rPr lang="en-US" altLang="en-US" sz="1800" kern="0" baseline="0" dirty="0">
                <a:latin typeface="Arial" panose="020B0604020202020204" pitchFamily="34" charset="0"/>
                <a:cs typeface="Arial" panose="020B0604020202020204" pitchFamily="34" charset="0"/>
              </a:rPr>
              <a:t>ля партнеров</a:t>
            </a:r>
            <a:r>
              <a:rPr lang="ru-RU" altLang="en-US" sz="1800" kern="0" baseline="0" dirty="0">
                <a:latin typeface="Arial" panose="020B0604020202020204" pitchFamily="34" charset="0"/>
                <a:cs typeface="Arial" panose="020B0604020202020204" pitchFamily="34" charset="0"/>
              </a:rPr>
              <a:t> </a:t>
            </a:r>
            <a:r>
              <a:rPr lang="en-US" altLang="en-US" sz="1800" kern="0" baseline="0" dirty="0">
                <a:latin typeface="Arial" panose="020B0604020202020204" pitchFamily="34" charset="0"/>
                <a:cs typeface="Arial" panose="020B0604020202020204" pitchFamily="34" charset="0"/>
                <a:sym typeface="+mn-ea"/>
              </a:rPr>
              <a:t>NFR</a:t>
            </a:r>
            <a:r>
              <a:rPr lang="en-US" altLang="en-US" sz="1800" kern="0" baseline="0" dirty="0">
                <a:latin typeface="Arial" panose="020B0604020202020204" pitchFamily="34" charset="0"/>
                <a:cs typeface="Arial" panose="020B0604020202020204" pitchFamily="34" charset="0"/>
              </a:rPr>
              <a:t>: </a:t>
            </a:r>
          </a:p>
          <a:p>
            <a:pPr algn="l">
              <a:buClrTx/>
              <a:buSzTx/>
              <a:buFontTx/>
            </a:pPr>
            <a:r>
              <a:rPr lang="en-US" altLang="en-US" sz="1800" b="0" i="1" kern="0" baseline="0" dirty="0">
                <a:latin typeface="Arial" panose="020B0604020202020204" pitchFamily="34" charset="0"/>
                <a:cs typeface="Arial" panose="020B0604020202020204" pitchFamily="34" charset="0"/>
              </a:rPr>
              <a:t>открыт при наличии действующего партнерского договора 1С:ИТС</a:t>
            </a:r>
          </a:p>
          <a:p>
            <a:pPr algn="l">
              <a:buClrTx/>
              <a:buSzTx/>
              <a:buFontTx/>
            </a:pPr>
            <a:endParaRPr lang="en-US" altLang="en-US" sz="1800" b="0" i="1" kern="0" baseline="0" dirty="0">
              <a:latin typeface="Arial" panose="020B0604020202020204" pitchFamily="34" charset="0"/>
              <a:cs typeface="Arial" panose="020B0604020202020204" pitchFamily="34" charset="0"/>
            </a:endParaRPr>
          </a:p>
        </p:txBody>
      </p:sp>
      <p:sp>
        <p:nvSpPr>
          <p:cNvPr id="4" name="Заголовок 3"/>
          <p:cNvSpPr>
            <a:spLocks noGrp="1"/>
          </p:cNvSpPr>
          <p:nvPr/>
        </p:nvSpPr>
        <p:spPr>
          <a:xfrm>
            <a:off x="683568" y="3869055"/>
            <a:ext cx="7776864" cy="987425"/>
          </a:xfrm>
          <a:prstGeom prst="rect">
            <a:avLst/>
          </a:prstGeom>
          <a:solidFill>
            <a:schemeClr val="accent1">
              <a:lumMod val="20000"/>
              <a:lumOff val="80000"/>
            </a:schemeClr>
          </a:solidFill>
          <a:ln w="12700">
            <a:solidFill>
              <a:schemeClr val="accent1"/>
            </a:solidFill>
          </a:ln>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l">
              <a:buClrTx/>
              <a:buSzTx/>
              <a:buFontTx/>
            </a:pPr>
            <a:br>
              <a:rPr lang="en-US" altLang="en-US" sz="1400" dirty="0">
                <a:latin typeface="Arial" panose="020B0604020202020204" pitchFamily="34" charset="0"/>
                <a:cs typeface="Arial" panose="020B0604020202020204" pitchFamily="34" charset="0"/>
              </a:rPr>
            </a:br>
            <a:r>
              <a:rPr lang="en-US" altLang="en-US" sz="1800" kern="0" baseline="0" dirty="0">
                <a:latin typeface="Arial" panose="020B0604020202020204" pitchFamily="34" charset="0"/>
                <a:cs typeface="Arial" panose="020B0604020202020204" pitchFamily="34" charset="0"/>
              </a:rPr>
              <a:t>Для</a:t>
            </a:r>
            <a:r>
              <a:rPr lang="en-US" altLang="ru-RU" sz="1800" kern="0" baseline="0" dirty="0">
                <a:latin typeface="Arial" panose="020B0604020202020204" pitchFamily="34" charset="0"/>
                <a:cs typeface="Arial" panose="020B0604020202020204" pitchFamily="34" charset="0"/>
              </a:rPr>
              <a:t> </a:t>
            </a:r>
            <a:r>
              <a:rPr lang="en-US" altLang="en-US" sz="1800" kern="0" baseline="0" dirty="0">
                <a:latin typeface="Arial" panose="020B0604020202020204" pitchFamily="34" charset="0"/>
                <a:cs typeface="Arial" panose="020B0604020202020204" pitchFamily="34" charset="0"/>
              </a:rPr>
              <a:t>новых</a:t>
            </a:r>
            <a:r>
              <a:rPr lang="en-US" altLang="ru-RU" sz="1800" kern="0" baseline="0" dirty="0">
                <a:latin typeface="Arial" panose="020B0604020202020204" pitchFamily="34" charset="0"/>
                <a:cs typeface="Arial" panose="020B0604020202020204" pitchFamily="34" charset="0"/>
              </a:rPr>
              <a:t> </a:t>
            </a:r>
            <a:r>
              <a:rPr lang="en-US" altLang="en-US" sz="1800" kern="0" baseline="0" dirty="0">
                <a:latin typeface="Arial" panose="020B0604020202020204" pitchFamily="34" charset="0"/>
                <a:cs typeface="Arial" panose="020B0604020202020204" pitchFamily="34" charset="0"/>
              </a:rPr>
              <a:t>клиентов</a:t>
            </a:r>
            <a:r>
              <a:rPr lang="en-US" altLang="ru-RU" sz="1800" kern="0" baseline="0" dirty="0">
                <a:latin typeface="Arial" panose="020B0604020202020204" pitchFamily="34" charset="0"/>
                <a:cs typeface="Arial" panose="020B0604020202020204" pitchFamily="34" charset="0"/>
              </a:rPr>
              <a:t>: </a:t>
            </a:r>
            <a:endParaRPr lang="en-US" altLang="ru-RU" sz="1800" b="0" kern="0" baseline="0" dirty="0">
              <a:latin typeface="Arial" panose="020B0604020202020204" pitchFamily="34" charset="0"/>
              <a:cs typeface="Arial" panose="020B0604020202020204" pitchFamily="34" charset="0"/>
            </a:endParaRPr>
          </a:p>
          <a:p>
            <a:pPr indent="457200" algn="l">
              <a:buClrTx/>
              <a:buSzTx/>
              <a:buFontTx/>
            </a:pPr>
            <a:r>
              <a:rPr lang="ru-RU" altLang="en-US" sz="1600" b="0" i="1" kern="0" baseline="0" dirty="0">
                <a:latin typeface="Arial" panose="020B0604020202020204" pitchFamily="34" charset="0"/>
                <a:cs typeface="Arial" panose="020B0604020202020204" pitchFamily="34" charset="0"/>
              </a:rPr>
              <a:t>Ссылка на </a:t>
            </a:r>
            <a:r>
              <a:rPr lang="ru-RU" altLang="en-US" sz="1600" b="0" i="1" kern="0" baseline="0" dirty="0" err="1">
                <a:latin typeface="Arial" panose="020B0604020202020204" pitchFamily="34" charset="0"/>
                <a:cs typeface="Arial" panose="020B0604020202020204" pitchFamily="34" charset="0"/>
              </a:rPr>
              <a:t>демостенд</a:t>
            </a:r>
            <a:r>
              <a:rPr lang="ru-RU" altLang="en-US" sz="1600" b="0" i="1" kern="0" baseline="0" dirty="0">
                <a:latin typeface="Arial" panose="020B0604020202020204" pitchFamily="34" charset="0"/>
                <a:cs typeface="Arial" panose="020B0604020202020204" pitchFamily="34" charset="0"/>
              </a:rPr>
              <a:t> </a:t>
            </a:r>
          </a:p>
          <a:p>
            <a:pPr indent="457200" algn="l">
              <a:buClrTx/>
              <a:buSzTx/>
              <a:buFontTx/>
            </a:pPr>
            <a:r>
              <a:rPr lang="en-US" altLang="en-US" sz="1600" b="0" i="1" kern="0" baseline="0" dirty="0">
                <a:latin typeface="Arial" panose="020B0604020202020204" pitchFamily="34" charset="0"/>
                <a:cs typeface="Arial" panose="020B0604020202020204" pitchFamily="34" charset="0"/>
              </a:rPr>
              <a:t>https://presale-demo.pcorp.1c.ru/dm_g1/ru/</a:t>
            </a:r>
            <a:endParaRPr lang="en-US" altLang="ru-RU" sz="1600" b="0" i="1" kern="0" baseline="0" dirty="0">
              <a:latin typeface="Arial" panose="020B0604020202020204" pitchFamily="34" charset="0"/>
              <a:cs typeface="Arial" panose="020B0604020202020204" pitchFamily="34" charset="0"/>
            </a:endParaRPr>
          </a:p>
        </p:txBody>
      </p:sp>
      <p:sp>
        <p:nvSpPr>
          <p:cNvPr id="6" name="Заголовок 3"/>
          <p:cNvSpPr>
            <a:spLocks noGrp="1"/>
          </p:cNvSpPr>
          <p:nvPr/>
        </p:nvSpPr>
        <p:spPr>
          <a:xfrm>
            <a:off x="539115" y="3004592"/>
            <a:ext cx="8093075" cy="485775"/>
          </a:xfrm>
          <a:prstGeom prst="rect">
            <a:avLst/>
          </a:prstGeom>
          <a:solidFill>
            <a:schemeClr val="accent4">
              <a:lumMod val="20000"/>
              <a:lumOff val="80000"/>
            </a:schemeClr>
          </a:solidFill>
          <a:ln>
            <a:solidFill>
              <a:schemeClr val="accent1">
                <a:lumMod val="75000"/>
              </a:schemeClr>
            </a:solidFill>
          </a:ln>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l">
              <a:buClrTx/>
              <a:buSzTx/>
              <a:buFontTx/>
            </a:pPr>
            <a:br>
              <a:rPr lang="en-US" altLang="en-US" sz="1400" dirty="0">
                <a:latin typeface="Arial" panose="020B0604020202020204" pitchFamily="34" charset="0"/>
                <a:cs typeface="Arial" panose="020B0604020202020204" pitchFamily="34" charset="0"/>
              </a:rPr>
            </a:br>
            <a:r>
              <a:rPr lang="en-US" altLang="en-US" sz="1800" kern="0" baseline="0" dirty="0">
                <a:latin typeface="Arial" panose="020B0604020202020204" pitchFamily="34" charset="0"/>
                <a:cs typeface="Arial" panose="020B0604020202020204" pitchFamily="34" charset="0"/>
                <a:sym typeface="+mn-ea"/>
              </a:rPr>
              <a:t>Где</a:t>
            </a:r>
            <a:r>
              <a:rPr lang="en-US" altLang="ru-RU" sz="1800" kern="0" baseline="0" dirty="0">
                <a:latin typeface="Arial" panose="020B0604020202020204" pitchFamily="34" charset="0"/>
                <a:cs typeface="Arial" panose="020B0604020202020204" pitchFamily="34" charset="0"/>
                <a:sym typeface="+mn-ea"/>
              </a:rPr>
              <a:t> </a:t>
            </a:r>
            <a:r>
              <a:rPr lang="en-US" altLang="en-US" sz="1800" kern="0" baseline="0" dirty="0">
                <a:latin typeface="Arial" panose="020B0604020202020204" pitchFamily="34" charset="0"/>
                <a:cs typeface="Arial" panose="020B0604020202020204" pitchFamily="34" charset="0"/>
                <a:sym typeface="+mn-ea"/>
              </a:rPr>
              <a:t>скачать</a:t>
            </a:r>
            <a:r>
              <a:rPr lang="en-US" altLang="ru-RU" sz="1800" kern="0" baseline="0" dirty="0">
                <a:latin typeface="Arial" panose="020B0604020202020204" pitchFamily="34" charset="0"/>
                <a:cs typeface="Arial" panose="020B0604020202020204" pitchFamily="34" charset="0"/>
                <a:sym typeface="+mn-ea"/>
              </a:rPr>
              <a:t>: </a:t>
            </a:r>
            <a:r>
              <a:rPr lang="en-US" altLang="en-US" sz="1800" b="0" kern="0" baseline="0" dirty="0">
                <a:latin typeface="Arial" panose="020B0604020202020204" pitchFamily="34" charset="0"/>
                <a:cs typeface="Arial" panose="020B0604020202020204" pitchFamily="34" charset="0"/>
                <a:sym typeface="+mn-ea"/>
              </a:rPr>
              <a:t>дистрибутив</a:t>
            </a:r>
            <a:r>
              <a:rPr lang="en-US" altLang="ru-RU" sz="1800" b="0" kern="0" baseline="0" dirty="0">
                <a:latin typeface="Arial" panose="020B0604020202020204" pitchFamily="34" charset="0"/>
                <a:cs typeface="Arial" panose="020B0604020202020204" pitchFamily="34" charset="0"/>
                <a:sym typeface="+mn-ea"/>
              </a:rPr>
              <a:t> </a:t>
            </a:r>
            <a:r>
              <a:rPr lang="en-US" altLang="en-US" sz="1800" b="0" kern="0" baseline="0" dirty="0">
                <a:latin typeface="Arial" panose="020B0604020202020204" pitchFamily="34" charset="0"/>
                <a:cs typeface="Arial" panose="020B0604020202020204" pitchFamily="34" charset="0"/>
                <a:sym typeface="+mn-ea"/>
              </a:rPr>
              <a:t>и</a:t>
            </a:r>
            <a:r>
              <a:rPr lang="en-US" altLang="ru-RU" sz="1800" b="0" kern="0" baseline="0" dirty="0">
                <a:latin typeface="Arial" panose="020B0604020202020204" pitchFamily="34" charset="0"/>
                <a:cs typeface="Arial" panose="020B0604020202020204" pitchFamily="34" charset="0"/>
                <a:sym typeface="+mn-ea"/>
              </a:rPr>
              <a:t> </a:t>
            </a:r>
            <a:r>
              <a:rPr lang="en-US" altLang="en-US" sz="1800" b="0" kern="0" baseline="0" dirty="0">
                <a:latin typeface="Arial" panose="020B0604020202020204" pitchFamily="34" charset="0"/>
                <a:cs typeface="Arial" panose="020B0604020202020204" pitchFamily="34" charset="0"/>
                <a:sym typeface="+mn-ea"/>
              </a:rPr>
              <a:t>документация</a:t>
            </a:r>
            <a:r>
              <a:rPr lang="en-US" altLang="ru-RU" sz="1800" b="0" kern="0" baseline="0" dirty="0">
                <a:latin typeface="Arial" panose="020B0604020202020204" pitchFamily="34" charset="0"/>
                <a:cs typeface="Arial" panose="020B0604020202020204" pitchFamily="34" charset="0"/>
                <a:sym typeface="+mn-ea"/>
              </a:rPr>
              <a:t> </a:t>
            </a:r>
            <a:r>
              <a:rPr lang="en-US" altLang="en-US" sz="1800" b="0" kern="0" baseline="0" dirty="0">
                <a:latin typeface="Arial" panose="020B0604020202020204" pitchFamily="34" charset="0"/>
                <a:cs typeface="Arial" panose="020B0604020202020204" pitchFamily="34" charset="0"/>
                <a:sym typeface="+mn-ea"/>
              </a:rPr>
              <a:t>размещены</a:t>
            </a:r>
            <a:r>
              <a:rPr lang="en-US" altLang="ru-RU" sz="1800" b="0" kern="0" baseline="0" dirty="0">
                <a:latin typeface="Arial" panose="020B0604020202020204" pitchFamily="34" charset="0"/>
                <a:cs typeface="Arial" panose="020B0604020202020204" pitchFamily="34" charset="0"/>
                <a:sym typeface="+mn-ea"/>
              </a:rPr>
              <a:t> </a:t>
            </a:r>
            <a:r>
              <a:rPr lang="en-US" altLang="en-US" sz="1800" b="0" kern="0" baseline="0" dirty="0">
                <a:latin typeface="Arial" panose="020B0604020202020204" pitchFamily="34" charset="0"/>
                <a:cs typeface="Arial" panose="020B0604020202020204" pitchFamily="34" charset="0"/>
                <a:sym typeface="+mn-ea"/>
              </a:rPr>
              <a:t>на</a:t>
            </a:r>
            <a:r>
              <a:rPr lang="en-US" altLang="ru-RU" sz="1800" b="0" kern="0" baseline="0" dirty="0">
                <a:latin typeface="Arial" panose="020B0604020202020204" pitchFamily="34" charset="0"/>
                <a:cs typeface="Arial" panose="020B0604020202020204" pitchFamily="34" charset="0"/>
                <a:sym typeface="+mn-ea"/>
              </a:rPr>
              <a:t> releases.1c.ru.</a:t>
            </a:r>
            <a:endParaRPr lang="en-US" altLang="en-US" sz="1800" b="0" kern="0" baseline="0" dirty="0">
              <a:latin typeface="Arial" panose="020B0604020202020204" pitchFamily="34" charset="0"/>
              <a:cs typeface="Arial" panose="020B0604020202020204" pitchFamily="34" charset="0"/>
            </a:endParaRPr>
          </a:p>
        </p:txBody>
      </p:sp>
      <p:sp>
        <p:nvSpPr>
          <p:cNvPr id="8" name="Рамка 7"/>
          <p:cNvSpPr/>
          <p:nvPr/>
        </p:nvSpPr>
        <p:spPr>
          <a:xfrm>
            <a:off x="248285" y="635000"/>
            <a:ext cx="4107815" cy="2156460"/>
          </a:xfrm>
          <a:prstGeom prst="frame">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solidFill>
                <a:schemeClr val="tx1"/>
              </a:solidFill>
            </a:endParaRPr>
          </a:p>
        </p:txBody>
      </p:sp>
      <p:sp>
        <p:nvSpPr>
          <p:cNvPr id="7" name="Угол 6"/>
          <p:cNvSpPr/>
          <p:nvPr/>
        </p:nvSpPr>
        <p:spPr>
          <a:xfrm rot="5220000">
            <a:off x="4361180" y="2754630"/>
            <a:ext cx="432435" cy="227965"/>
          </a:xfrm>
          <a:prstGeom prst="chevron">
            <a:avLst/>
          </a:prstGeom>
          <a:solidFill>
            <a:schemeClr val="accent2">
              <a:lumMod val="40000"/>
              <a:lumOff val="60000"/>
            </a:schemeClr>
          </a:solidFill>
          <a:ln w="1270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p>
        </p:txBody>
      </p:sp>
      <p:sp>
        <p:nvSpPr>
          <p:cNvPr id="9" name="Рамка 8"/>
          <p:cNvSpPr/>
          <p:nvPr/>
        </p:nvSpPr>
        <p:spPr>
          <a:xfrm>
            <a:off x="4792980" y="628015"/>
            <a:ext cx="4115435" cy="2156460"/>
          </a:xfrm>
          <a:prstGeom prst="frame">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solidFill>
                <a:schemeClr val="tx1"/>
              </a:solidFill>
            </a:endParaRPr>
          </a:p>
        </p:txBody>
      </p:sp>
      <p:sp>
        <p:nvSpPr>
          <p:cNvPr id="11" name="Рамка 10"/>
          <p:cNvSpPr/>
          <p:nvPr/>
        </p:nvSpPr>
        <p:spPr>
          <a:xfrm>
            <a:off x="539115" y="3719195"/>
            <a:ext cx="8093075" cy="1313815"/>
          </a:xfrm>
          <a:prstGeom prst="frame">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Горизонтальная прокрутка 6"/>
          <p:cNvSpPr/>
          <p:nvPr/>
        </p:nvSpPr>
        <p:spPr>
          <a:xfrm>
            <a:off x="535940" y="626745"/>
            <a:ext cx="8008620" cy="4113530"/>
          </a:xfrm>
          <a:prstGeom prst="horizontalScroll">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ru-RU" altLang="en-US"/>
          </a:p>
        </p:txBody>
      </p:sp>
      <p:sp>
        <p:nvSpPr>
          <p:cNvPr id="4102" name="Text Box 6"/>
          <p:cNvSpPr txBox="1">
            <a:spLocks noChangeArrowheads="1"/>
          </p:cNvSpPr>
          <p:nvPr/>
        </p:nvSpPr>
        <p:spPr bwMode="auto">
          <a:xfrm>
            <a:off x="4936680" y="1802436"/>
            <a:ext cx="184731" cy="971804"/>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lvl1pPr>
              <a:defRPr sz="2100">
                <a:solidFill>
                  <a:srgbClr val="006600"/>
                </a:solidFill>
                <a:latin typeface="Arial" panose="020B0604020202020204" pitchFamily="34" charset="0"/>
              </a:defRPr>
            </a:lvl1pPr>
            <a:lvl2pPr marL="742950" indent="-285750">
              <a:defRPr sz="2100">
                <a:solidFill>
                  <a:srgbClr val="006600"/>
                </a:solidFill>
                <a:latin typeface="Arial" panose="020B0604020202020204" pitchFamily="34" charset="0"/>
              </a:defRPr>
            </a:lvl2pPr>
            <a:lvl3pPr marL="1143000" indent="-228600">
              <a:defRPr sz="2100">
                <a:solidFill>
                  <a:srgbClr val="006600"/>
                </a:solidFill>
                <a:latin typeface="Arial" panose="020B0604020202020204" pitchFamily="34" charset="0"/>
              </a:defRPr>
            </a:lvl3pPr>
            <a:lvl4pPr marL="1600200" indent="-228600">
              <a:defRPr sz="2100">
                <a:solidFill>
                  <a:srgbClr val="006600"/>
                </a:solidFill>
                <a:latin typeface="Arial" panose="020B0604020202020204" pitchFamily="34" charset="0"/>
              </a:defRPr>
            </a:lvl4pPr>
            <a:lvl5pPr marL="2057400" indent="-228600">
              <a:defRPr sz="2100">
                <a:solidFill>
                  <a:srgbClr val="006600"/>
                </a:solidFill>
                <a:latin typeface="Arial" panose="020B0604020202020204" pitchFamily="34" charset="0"/>
              </a:defRPr>
            </a:lvl5pPr>
            <a:lvl6pPr marL="2514600" indent="-228600" eaLnBrk="0" fontAlgn="base" hangingPunct="0">
              <a:spcBef>
                <a:spcPct val="0"/>
              </a:spcBef>
              <a:spcAft>
                <a:spcPct val="0"/>
              </a:spcAft>
              <a:defRPr sz="2100">
                <a:solidFill>
                  <a:srgbClr val="006600"/>
                </a:solidFill>
                <a:latin typeface="Arial" panose="020B0604020202020204" pitchFamily="34" charset="0"/>
              </a:defRPr>
            </a:lvl6pPr>
            <a:lvl7pPr marL="2971800" indent="-228600" eaLnBrk="0" fontAlgn="base" hangingPunct="0">
              <a:spcBef>
                <a:spcPct val="0"/>
              </a:spcBef>
              <a:spcAft>
                <a:spcPct val="0"/>
              </a:spcAft>
              <a:defRPr sz="2100">
                <a:solidFill>
                  <a:srgbClr val="006600"/>
                </a:solidFill>
                <a:latin typeface="Arial" panose="020B0604020202020204" pitchFamily="34" charset="0"/>
              </a:defRPr>
            </a:lvl7pPr>
            <a:lvl8pPr marL="3429000" indent="-228600" eaLnBrk="0" fontAlgn="base" hangingPunct="0">
              <a:spcBef>
                <a:spcPct val="0"/>
              </a:spcBef>
              <a:spcAft>
                <a:spcPct val="0"/>
              </a:spcAft>
              <a:defRPr sz="2100">
                <a:solidFill>
                  <a:srgbClr val="006600"/>
                </a:solidFill>
                <a:latin typeface="Arial" panose="020B0604020202020204" pitchFamily="34" charset="0"/>
              </a:defRPr>
            </a:lvl8pPr>
            <a:lvl9pPr marL="3886200" indent="-228600" eaLnBrk="0" fontAlgn="base" hangingPunct="0">
              <a:spcBef>
                <a:spcPct val="0"/>
              </a:spcBef>
              <a:spcAft>
                <a:spcPct val="0"/>
              </a:spcAft>
              <a:defRPr sz="2100">
                <a:solidFill>
                  <a:srgbClr val="006600"/>
                </a:solidFill>
                <a:latin typeface="Arial" panose="020B0604020202020204" pitchFamily="34" charset="0"/>
              </a:defRPr>
            </a:lvl9pPr>
          </a:lstStyle>
          <a:p>
            <a:pPr algn="ctr" defTabSz="725805">
              <a:defRPr/>
            </a:pPr>
            <a:br>
              <a:rPr lang="ru-RU" altLang="ru-RU" sz="1905" baseline="0">
                <a:solidFill>
                  <a:schemeClr val="tx1"/>
                </a:solidFill>
                <a:ea typeface="+mn-ea"/>
                <a:cs typeface="Arial" panose="020B0604020202020204" pitchFamily="34" charset="0"/>
              </a:rPr>
            </a:br>
            <a:endParaRPr lang="en-US" altLang="ru-RU" sz="1905" baseline="0">
              <a:solidFill>
                <a:schemeClr val="tx1"/>
              </a:solidFill>
              <a:ea typeface="+mn-ea"/>
              <a:cs typeface="Arial" panose="020B0604020202020204" pitchFamily="34" charset="0"/>
            </a:endParaRPr>
          </a:p>
          <a:p>
            <a:pPr algn="ctr" defTabSz="725805">
              <a:defRPr/>
            </a:pPr>
            <a:endParaRPr lang="ru-RU" altLang="ru-RU" sz="1905" baseline="0">
              <a:solidFill>
                <a:schemeClr val="tx1"/>
              </a:solidFill>
              <a:ea typeface="+mn-ea"/>
              <a:cs typeface="Arial" panose="020B0604020202020204" pitchFamily="34" charset="0"/>
            </a:endParaRPr>
          </a:p>
        </p:txBody>
      </p:sp>
      <p:sp>
        <p:nvSpPr>
          <p:cNvPr id="73731" name="Заголовок 3"/>
          <p:cNvSpPr>
            <a:spLocks noGrp="1"/>
          </p:cNvSpPr>
          <p:nvPr>
            <p:ph type="ctrTitle"/>
          </p:nvPr>
        </p:nvSpPr>
        <p:spPr>
          <a:xfrm>
            <a:off x="1125220" y="1201420"/>
            <a:ext cx="7303770" cy="3435985"/>
          </a:xfrm>
        </p:spPr>
        <p:txBody>
          <a:bodyPr/>
          <a:lstStyle/>
          <a:p>
            <a:pPr algn="l">
              <a:buClrTx/>
              <a:buSzTx/>
              <a:buFontTx/>
            </a:pPr>
            <a:r>
              <a:rPr lang="en-US" altLang="en-US" sz="1600" dirty="0" err="1">
                <a:latin typeface="Arial" panose="020B0604020202020204" pitchFamily="34" charset="0"/>
                <a:cs typeface="Arial" panose="020B0604020202020204" pitchFamily="34" charset="0"/>
              </a:rPr>
              <a:t>Вендорская</a:t>
            </a:r>
            <a:r>
              <a:rPr lang="en-US" altLang="ru-RU"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поддержка</a:t>
            </a:r>
            <a:r>
              <a:rPr lang="en-US" altLang="ru-RU" sz="1800" dirty="0">
                <a:latin typeface="Arial" panose="020B0604020202020204" pitchFamily="34" charset="0"/>
                <a:cs typeface="Arial" panose="020B0604020202020204" pitchFamily="34" charset="0"/>
              </a:rPr>
              <a:t>:</a:t>
            </a:r>
            <a:r>
              <a:rPr lang="en-US" altLang="ru-RU" sz="1800" b="0" dirty="0">
                <a:latin typeface="Arial" panose="020B0604020202020204" pitchFamily="34" charset="0"/>
                <a:cs typeface="Arial" panose="020B0604020202020204" pitchFamily="34" charset="0"/>
              </a:rPr>
              <a:t> </a:t>
            </a:r>
            <a:br>
              <a:rPr lang="en-US" altLang="ru-RU" sz="1800" b="0" dirty="0">
                <a:latin typeface="Arial" panose="020B0604020202020204" pitchFamily="34" charset="0"/>
                <a:cs typeface="Arial" panose="020B0604020202020204" pitchFamily="34" charset="0"/>
              </a:rPr>
            </a:br>
            <a:r>
              <a:rPr lang="en-US" altLang="en-US" sz="1600" b="0" dirty="0">
                <a:latin typeface="Arial" panose="020B0604020202020204" pitchFamily="34" charset="0"/>
                <a:cs typeface="Arial" panose="020B0604020202020204" pitchFamily="34" charset="0"/>
              </a:rPr>
              <a:t>мы готовы помогать партнёрам и заказчикам в </a:t>
            </a:r>
            <a:r>
              <a:rPr lang="en-US" altLang="en-US" sz="1600" b="0" dirty="0" err="1">
                <a:latin typeface="Arial" panose="020B0604020202020204" pitchFamily="34" charset="0"/>
                <a:cs typeface="Arial" panose="020B0604020202020204" pitchFamily="34" charset="0"/>
              </a:rPr>
              <a:t>сопровождении</a:t>
            </a:r>
            <a:r>
              <a:rPr lang="en-US" altLang="en-US" sz="1600" b="0" dirty="0">
                <a:latin typeface="Arial" panose="020B0604020202020204" pitchFamily="34" charset="0"/>
                <a:cs typeface="Arial" panose="020B0604020202020204" pitchFamily="34" charset="0"/>
              </a:rPr>
              <a:t> </a:t>
            </a:r>
            <a:r>
              <a:rPr lang="en-US" altLang="en-US" sz="1600" b="0" dirty="0" err="1">
                <a:latin typeface="Arial" panose="020B0604020202020204" pitchFamily="34" charset="0"/>
                <a:cs typeface="Arial" panose="020B0604020202020204" pitchFamily="34" charset="0"/>
              </a:rPr>
              <a:t>проектов</a:t>
            </a:r>
            <a:r>
              <a:rPr lang="en-US" altLang="en-US" sz="1600" b="0" dirty="0">
                <a:latin typeface="Arial" panose="020B0604020202020204" pitchFamily="34" charset="0"/>
                <a:cs typeface="Arial" panose="020B0604020202020204" pitchFamily="34" charset="0"/>
              </a:rPr>
              <a:t> на базе нового продукта</a:t>
            </a:r>
            <a:br>
              <a:rPr lang="en-US" altLang="en-US" sz="1600" b="0" dirty="0">
                <a:latin typeface="Arial" panose="020B0604020202020204" pitchFamily="34" charset="0"/>
                <a:cs typeface="Arial" panose="020B0604020202020204" pitchFamily="34" charset="0"/>
              </a:rPr>
            </a:br>
            <a:br>
              <a:rPr lang="en-US" altLang="en-US" sz="1600" b="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Сбор</a:t>
            </a:r>
            <a:r>
              <a:rPr lang="en-US" altLang="ru-RU"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отзывов</a:t>
            </a:r>
            <a:r>
              <a:rPr lang="en-US" altLang="ru-RU" sz="1800" dirty="0">
                <a:latin typeface="Arial" panose="020B0604020202020204" pitchFamily="34" charset="0"/>
                <a:cs typeface="Arial" panose="020B0604020202020204" pitchFamily="34" charset="0"/>
              </a:rPr>
              <a:t>: </a:t>
            </a:r>
            <a:br>
              <a:rPr lang="en-US" altLang="ru-RU" sz="1800" b="0" dirty="0">
                <a:latin typeface="Arial" panose="020B0604020202020204" pitchFamily="34" charset="0"/>
                <a:cs typeface="Arial" panose="020B0604020202020204" pitchFamily="34" charset="0"/>
              </a:rPr>
            </a:br>
            <a:r>
              <a:rPr lang="en-US" altLang="en-US" sz="1600" b="0" dirty="0">
                <a:latin typeface="Arial" panose="020B0604020202020204" pitchFamily="34" charset="0"/>
                <a:cs typeface="Arial" panose="020B0604020202020204" pitchFamily="34" charset="0"/>
              </a:rPr>
              <a:t>- </a:t>
            </a:r>
            <a:r>
              <a:rPr lang="en-US" altLang="en-US" sz="1600" b="0" dirty="0" err="1">
                <a:latin typeface="Arial" panose="020B0604020202020204" pitchFamily="34" charset="0"/>
                <a:cs typeface="Arial" panose="020B0604020202020204" pitchFamily="34" charset="0"/>
              </a:rPr>
              <a:t>присылайте</a:t>
            </a:r>
            <a:r>
              <a:rPr lang="en-US" altLang="en-US" sz="1600" b="0" dirty="0">
                <a:latin typeface="Arial" panose="020B0604020202020204" pitchFamily="34" charset="0"/>
                <a:cs typeface="Arial" panose="020B0604020202020204" pitchFamily="34" charset="0"/>
              </a:rPr>
              <a:t> </a:t>
            </a:r>
            <a:r>
              <a:rPr lang="ru-RU" altLang="en-US" sz="1600" b="0" dirty="0">
                <a:latin typeface="Arial" panose="020B0604020202020204" pitchFamily="34" charset="0"/>
                <a:cs typeface="Arial" panose="020B0604020202020204" pitchFamily="34" charset="0"/>
              </a:rPr>
              <a:t>идеи по </a:t>
            </a:r>
            <a:r>
              <a:rPr lang="en-US" altLang="en-US" sz="1600" b="0" dirty="0" err="1">
                <a:latin typeface="Arial" panose="020B0604020202020204" pitchFamily="34" charset="0"/>
                <a:cs typeface="Arial" panose="020B0604020202020204" pitchFamily="34" charset="0"/>
              </a:rPr>
              <a:t>развитию</a:t>
            </a:r>
            <a:r>
              <a:rPr lang="en-US" altLang="en-US" sz="1600" b="0" dirty="0">
                <a:latin typeface="Arial" panose="020B0604020202020204" pitchFamily="34" charset="0"/>
                <a:cs typeface="Arial" panose="020B0604020202020204" pitchFamily="34" charset="0"/>
              </a:rPr>
              <a:t> функционала</a:t>
            </a:r>
            <a:br>
              <a:rPr lang="en-US" altLang="en-US" sz="1600" b="0" dirty="0">
                <a:latin typeface="Arial" panose="020B0604020202020204" pitchFamily="34" charset="0"/>
                <a:cs typeface="Arial" panose="020B0604020202020204" pitchFamily="34" charset="0"/>
              </a:rPr>
            </a:br>
            <a:r>
              <a:rPr lang="en-US" altLang="en-US" sz="1600" b="0" dirty="0">
                <a:latin typeface="Arial" panose="020B0604020202020204" pitchFamily="34" charset="0"/>
                <a:cs typeface="Arial" panose="020B0604020202020204" pitchFamily="34" charset="0"/>
              </a:rPr>
              <a:t>- ваша обратная связь напрямую влияет на приоритеты разработки</a:t>
            </a:r>
            <a:br>
              <a:rPr lang="en-US" altLang="en-US" sz="1400" b="0" dirty="0">
                <a:latin typeface="Arial" panose="020B0604020202020204" pitchFamily="34" charset="0"/>
                <a:cs typeface="Arial" panose="020B0604020202020204" pitchFamily="34" charset="0"/>
              </a:rPr>
            </a:br>
            <a:br>
              <a:rPr lang="en-US" altLang="en-US" sz="1400" b="0" dirty="0">
                <a:latin typeface="Arial" panose="020B0604020202020204" pitchFamily="34" charset="0"/>
                <a:cs typeface="Arial" panose="020B0604020202020204" pitchFamily="34" charset="0"/>
                <a:sym typeface="+mn-ea"/>
              </a:rPr>
            </a:br>
            <a:endParaRPr lang="en-US" altLang="en-US" sz="1600" b="0" dirty="0">
              <a:latin typeface="Arial" panose="020B0604020202020204" pitchFamily="34" charset="0"/>
              <a:cs typeface="Arial" panose="020B0604020202020204" pitchFamily="34" charset="0"/>
              <a:sym typeface="+mn-ea"/>
            </a:endParaRPr>
          </a:p>
        </p:txBody>
      </p:sp>
      <p:sp>
        <p:nvSpPr>
          <p:cNvPr id="3" name="Text 0"/>
          <p:cNvSpPr/>
          <p:nvPr/>
        </p:nvSpPr>
        <p:spPr>
          <a:xfrm>
            <a:off x="1706245" y="412115"/>
            <a:ext cx="5668010" cy="439420"/>
          </a:xfrm>
          <a:prstGeom prst="rect">
            <a:avLst/>
          </a:prstGeom>
          <a:noFill/>
        </p:spPr>
        <p:txBody>
          <a:bodyPr wrap="none" lIns="0" tIns="0" rIns="0" bIns="0" rtlCol="0" anchor="t"/>
          <a:lstStyle/>
          <a:p>
            <a:pPr algn="ctr">
              <a:lnSpc>
                <a:spcPct val="100000"/>
              </a:lnSpc>
              <a:buClrTx/>
              <a:buSzTx/>
              <a:buFontTx/>
            </a:pPr>
            <a:r>
              <a:rPr lang="en-US" altLang="en-US" sz="2000" b="1" kern="0" baseline="0" dirty="0" err="1">
                <a:solidFill>
                  <a:schemeClr val="tx2"/>
                </a:solidFill>
                <a:latin typeface="Futura PT Demi" panose="020B0702020204020303" pitchFamily="34" charset="0"/>
                <a:cs typeface="+mj-cs"/>
              </a:rPr>
              <a:t>Начните</a:t>
            </a:r>
            <a:r>
              <a:rPr lang="en-US" altLang="ru-RU" sz="2000" b="1" kern="0" baseline="0" dirty="0">
                <a:solidFill>
                  <a:schemeClr val="tx2"/>
                </a:solidFill>
                <a:latin typeface="Futura PT Demi" panose="020B0702020204020303" pitchFamily="34" charset="0"/>
                <a:cs typeface="+mj-cs"/>
              </a:rPr>
              <a:t> </a:t>
            </a:r>
            <a:r>
              <a:rPr lang="en-US" altLang="en-US" sz="2000" b="1" kern="0" baseline="0" dirty="0" err="1">
                <a:solidFill>
                  <a:schemeClr val="tx2"/>
                </a:solidFill>
                <a:latin typeface="Futura PT Demi" panose="020B0702020204020303" pitchFamily="34" charset="0"/>
                <a:cs typeface="+mj-cs"/>
              </a:rPr>
              <a:t>проект</a:t>
            </a:r>
            <a:r>
              <a:rPr lang="en-US" altLang="ru-RU" sz="2000" b="1" kern="0" baseline="0" dirty="0">
                <a:solidFill>
                  <a:schemeClr val="tx2"/>
                </a:solidFill>
                <a:latin typeface="Futura PT Demi" panose="020B0702020204020303" pitchFamily="34" charset="0"/>
                <a:cs typeface="+mj-cs"/>
              </a:rPr>
              <a:t> </a:t>
            </a:r>
            <a:r>
              <a:rPr lang="en-US" altLang="en-US" sz="2000" b="1" kern="0" baseline="0" dirty="0">
                <a:solidFill>
                  <a:schemeClr val="tx2"/>
                </a:solidFill>
                <a:latin typeface="Futura PT Demi" panose="020B0702020204020303" pitchFamily="34" charset="0"/>
                <a:cs typeface="+mj-cs"/>
              </a:rPr>
              <a:t>при</a:t>
            </a:r>
            <a:r>
              <a:rPr lang="en-US" altLang="ru-RU" sz="2000" b="1" kern="0" baseline="0" dirty="0">
                <a:solidFill>
                  <a:schemeClr val="tx2"/>
                </a:solidFill>
                <a:latin typeface="Futura PT Demi" panose="020B0702020204020303" pitchFamily="34" charset="0"/>
                <a:cs typeface="+mj-cs"/>
              </a:rPr>
              <a:t> </a:t>
            </a:r>
            <a:r>
              <a:rPr lang="en-US" altLang="en-US" sz="2000" b="1" kern="0" baseline="0" dirty="0">
                <a:solidFill>
                  <a:schemeClr val="tx2"/>
                </a:solidFill>
                <a:latin typeface="Futura PT Demi" panose="020B0702020204020303" pitchFamily="34" charset="0"/>
                <a:cs typeface="+mj-cs"/>
              </a:rPr>
              <a:t>поддержке</a:t>
            </a:r>
            <a:r>
              <a:rPr lang="en-US" altLang="ru-RU" sz="2000" b="1" kern="0" baseline="0" dirty="0">
                <a:solidFill>
                  <a:schemeClr val="tx2"/>
                </a:solidFill>
                <a:latin typeface="Futura PT Demi" panose="020B0702020204020303" pitchFamily="34" charset="0"/>
                <a:cs typeface="+mj-cs"/>
              </a:rPr>
              <a:t> </a:t>
            </a:r>
            <a:r>
              <a:rPr lang="en-US" altLang="en-US" sz="2000" b="1" kern="0" baseline="0" dirty="0">
                <a:solidFill>
                  <a:schemeClr val="tx2"/>
                </a:solidFill>
                <a:latin typeface="Futura PT Demi" panose="020B0702020204020303" pitchFamily="34" charset="0"/>
                <a:cs typeface="+mj-cs"/>
              </a:rPr>
              <a:t>«</a:t>
            </a:r>
            <a:r>
              <a:rPr lang="en-US" altLang="ru-RU" sz="2000" b="1" kern="0" baseline="0" dirty="0">
                <a:solidFill>
                  <a:schemeClr val="tx2"/>
                </a:solidFill>
                <a:latin typeface="Futura PT Demi" panose="020B0702020204020303" pitchFamily="34" charset="0"/>
                <a:cs typeface="+mj-cs"/>
              </a:rPr>
              <a:t>1</a:t>
            </a:r>
            <a:r>
              <a:rPr lang="en-US" altLang="en-US" sz="2000" b="1" kern="0" baseline="0" dirty="0">
                <a:solidFill>
                  <a:schemeClr val="tx2"/>
                </a:solidFill>
                <a:latin typeface="Futura PT Demi" panose="020B0702020204020303" pitchFamily="34" charset="0"/>
                <a:cs typeface="+mj-cs"/>
              </a:rPr>
              <a:t>С»</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Заголовок 3"/>
          <p:cNvSpPr>
            <a:spLocks noGrp="1"/>
          </p:cNvSpPr>
          <p:nvPr>
            <p:ph type="ctrTitle"/>
          </p:nvPr>
        </p:nvSpPr>
        <p:spPr>
          <a:xfrm>
            <a:off x="1619885" y="1132205"/>
            <a:ext cx="5727700" cy="937260"/>
          </a:xfrm>
        </p:spPr>
        <p:txBody>
          <a:bodyPr/>
          <a:lstStyle/>
          <a:p>
            <a:pPr algn="ctr"/>
            <a:r>
              <a:rPr lang="ru-RU" altLang="ru-RU" sz="3200" dirty="0">
                <a:latin typeface="Courier New" panose="02070309020205020404" charset="0"/>
                <a:cs typeface="Courier New" panose="02070309020205020404" charset="0"/>
              </a:rPr>
              <a:t>Спасибо за внимание!</a:t>
            </a:r>
          </a:p>
        </p:txBody>
      </p:sp>
      <p:sp>
        <p:nvSpPr>
          <p:cNvPr id="3" name="Текстовое поле 2"/>
          <p:cNvSpPr txBox="1"/>
          <p:nvPr/>
        </p:nvSpPr>
        <p:spPr>
          <a:xfrm>
            <a:off x="1113790" y="2571115"/>
            <a:ext cx="6842760" cy="1211580"/>
          </a:xfrm>
          <a:prstGeom prst="rect">
            <a:avLst/>
          </a:prstGeom>
          <a:solidFill>
            <a:schemeClr val="accent2">
              <a:lumMod val="20000"/>
              <a:lumOff val="80000"/>
            </a:schemeClr>
          </a:solidFill>
          <a:ln w="12700">
            <a:solidFill>
              <a:srgbClr val="0070C0"/>
            </a:solidFill>
          </a:ln>
        </p:spPr>
        <p:txBody>
          <a:bodyPr wrap="square" rtlCol="0" anchor="t">
            <a:noAutofit/>
          </a:bodyPr>
          <a:lstStyle/>
          <a:p>
            <a:pPr algn="ctr">
              <a:buClrTx/>
              <a:buSzTx/>
              <a:buFontTx/>
            </a:pPr>
            <a:r>
              <a:rPr lang="ru-RU" altLang="ru-RU" sz="2000" b="1" kern="0" baseline="0">
                <a:solidFill>
                  <a:schemeClr val="tx2"/>
                </a:solidFill>
                <a:latin typeface="Futura PT Demi" panose="020B0702020204020303" pitchFamily="34" charset="0"/>
                <a:cs typeface="+mj-cs"/>
                <a:sym typeface="+mn-ea"/>
              </a:rPr>
              <a:t>Направляйте вопросы </a:t>
            </a:r>
            <a:r>
              <a:rPr lang="ru-RU" altLang="ru-RU" sz="2000" b="1" kern="0" baseline="0" dirty="0">
                <a:solidFill>
                  <a:schemeClr val="tx2"/>
                </a:solidFill>
                <a:latin typeface="Futura PT Demi" panose="020B0702020204020303" pitchFamily="34" charset="0"/>
                <a:cs typeface="+mj-cs"/>
                <a:sym typeface="+mn-ea"/>
              </a:rPr>
              <a:t>по внедрению и предложения </a:t>
            </a:r>
          </a:p>
          <a:p>
            <a:pPr algn="ctr">
              <a:buClrTx/>
              <a:buSzTx/>
              <a:buFontTx/>
            </a:pPr>
            <a:r>
              <a:rPr lang="ru-RU" altLang="ru-RU" sz="2000" b="1" kern="0" baseline="0" dirty="0">
                <a:solidFill>
                  <a:schemeClr val="tx2"/>
                </a:solidFill>
                <a:latin typeface="Futura PT Demi" panose="020B0702020204020303" pitchFamily="34" charset="0"/>
                <a:cs typeface="+mj-cs"/>
                <a:sym typeface="+mn-ea"/>
              </a:rPr>
              <a:t>на адрес </a:t>
            </a:r>
            <a:r>
              <a:rPr lang="ru-RU" altLang="ru-RU" sz="2000" b="1" kern="0" baseline="0" dirty="0">
                <a:solidFill>
                  <a:schemeClr val="accent5">
                    <a:lumMod val="75000"/>
                  </a:schemeClr>
                </a:solidFill>
                <a:latin typeface="Futura PT Demi" panose="020B0702020204020303" pitchFamily="34" charset="0"/>
                <a:cs typeface="+mj-cs"/>
                <a:sym typeface="+mn-ea"/>
              </a:rPr>
              <a:t>boss@1c.ru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0770EFE-F5CD-4609-8FCC-1A9F4C2D03B9}"/>
              </a:ext>
            </a:extLst>
          </p:cNvPr>
          <p:cNvPicPr>
            <a:picLocks noChangeAspect="1"/>
          </p:cNvPicPr>
          <p:nvPr/>
        </p:nvPicPr>
        <p:blipFill>
          <a:blip r:embed="rId2"/>
          <a:stretch>
            <a:fillRect/>
          </a:stretch>
        </p:blipFill>
        <p:spPr>
          <a:xfrm>
            <a:off x="177464" y="844352"/>
            <a:ext cx="8789072" cy="3601836"/>
          </a:xfrm>
          <a:prstGeom prst="rect">
            <a:avLst/>
          </a:prstGeom>
        </p:spPr>
      </p:pic>
    </p:spTree>
    <p:extLst>
      <p:ext uri="{BB962C8B-B14F-4D97-AF65-F5344CB8AC3E}">
        <p14:creationId xmlns:p14="http://schemas.microsoft.com/office/powerpoint/2010/main" val="3785630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GroupShape 18"/>
        <p:cNvGrpSpPr/>
        <p:nvPr/>
      </p:nvGrpSpPr>
      <p:grpSpPr>
        <a:xfrm>
          <a:off x="0" y="0"/>
          <a:ext cx="0" cy="0"/>
          <a:chOff x="0" y="0"/>
          <a:chExt cx="0" cy="0"/>
        </a:xfrm>
      </p:grpSpPr>
      <p:sp>
        <p:nvSpPr>
          <p:cNvPr id="19" name="Shape 19"/>
          <p:cNvSpPr/>
          <p:nvPr/>
        </p:nvSpPr>
        <p:spPr>
          <a:xfrm>
            <a:off x="971600" y="268288"/>
            <a:ext cx="7488833" cy="579688"/>
          </a:xfrm>
          <a:prstGeom prst="rect">
            <a:avLst/>
          </a:prstGeom>
          <a:noFill/>
        </p:spPr>
        <p:txBody>
          <a:bodyPr wrap="square" lIns="86402" tIns="43201" rIns="86402" bIns="43201">
            <a:spAutoFit/>
          </a:bodyPr>
          <a:lstStyle/>
          <a:p>
            <a:pPr algn="ctr"/>
            <a:r>
              <a:rPr sz="4800" b="1" cap="none" spc="0" baseline="-25000">
                <a:solidFill>
                  <a:schemeClr val="tx1"/>
                </a:solidFill>
                <a:latin typeface="Arial" panose="020B0604020202020204"/>
                <a:ea typeface="Arial" panose="020B0604020202020204"/>
                <a:cs typeface="Arial" panose="020B0604020202020204"/>
              </a:rPr>
              <a:t>1С:Министерство.Документооборот</a:t>
            </a:r>
            <a:endParaRPr sz="2400" baseline="-25000">
              <a:solidFill>
                <a:schemeClr val="tx1"/>
              </a:solidFill>
              <a:latin typeface="Arial" panose="020B0604020202020204"/>
              <a:ea typeface="Arial" panose="020B0604020202020204"/>
              <a:cs typeface="Arial" panose="020B0604020202020204"/>
            </a:endParaRPr>
          </a:p>
        </p:txBody>
      </p:sp>
      <p:pic>
        <p:nvPicPr>
          <p:cNvPr id="21" name="Picture 21"/>
          <p:cNvPicPr/>
          <p:nvPr/>
        </p:nvPicPr>
        <p:blipFill>
          <a:blip r:embed="rId2"/>
          <a:stretch>
            <a:fillRect/>
          </a:stretch>
        </p:blipFill>
        <p:spPr>
          <a:xfrm>
            <a:off x="2555776" y="1253333"/>
            <a:ext cx="4078605" cy="2153285"/>
          </a:xfrm>
          <a:prstGeom prst="rect">
            <a:avLst/>
          </a:prstGeom>
        </p:spPr>
      </p:pic>
      <p:sp>
        <p:nvSpPr>
          <p:cNvPr id="22" name="Shape 22"/>
          <p:cNvSpPr/>
          <p:nvPr/>
        </p:nvSpPr>
        <p:spPr>
          <a:xfrm>
            <a:off x="1187624" y="3724672"/>
            <a:ext cx="7056785" cy="578485"/>
          </a:xfrm>
          <a:prstGeom prst="rect">
            <a:avLst/>
          </a:prstGeom>
          <a:noFill/>
        </p:spPr>
        <p:txBody>
          <a:bodyPr wrap="square" lIns="86402" tIns="43201" rIns="86402" bIns="43201">
            <a:spAutoFit/>
          </a:bodyPr>
          <a:lstStyle/>
          <a:p>
            <a:pPr algn="ctr"/>
            <a:r>
              <a:rPr lang="ru-RU" sz="3200" b="1" cap="none" spc="0" baseline="0">
                <a:solidFill>
                  <a:schemeClr val="tx1"/>
                </a:solidFill>
                <a:latin typeface="Arial" panose="020B0604020202020204"/>
                <a:ea typeface="Arial" panose="020B0604020202020204"/>
                <a:cs typeface="Arial" panose="020B0604020202020204"/>
              </a:rPr>
              <a:t>Р</a:t>
            </a:r>
            <a:r>
              <a:rPr sz="3200" b="1" cap="none" spc="0" baseline="0">
                <a:solidFill>
                  <a:schemeClr val="tx1"/>
                </a:solidFill>
                <a:latin typeface="Arial" panose="020B0604020202020204"/>
                <a:ea typeface="Arial" panose="020B0604020202020204"/>
                <a:cs typeface="Arial" panose="020B0604020202020204"/>
              </a:rPr>
              <a:t>абочи</a:t>
            </a:r>
            <a:r>
              <a:rPr lang="ru-RU" sz="3200" b="1" cap="none" spc="0" baseline="0">
                <a:solidFill>
                  <a:schemeClr val="tx1"/>
                </a:solidFill>
                <a:latin typeface="Arial" panose="020B0604020202020204"/>
                <a:ea typeface="Arial" panose="020B0604020202020204"/>
                <a:cs typeface="Arial" panose="020B0604020202020204"/>
              </a:rPr>
              <a:t>е</a:t>
            </a:r>
            <a:r>
              <a:rPr sz="3200" b="1" cap="none" spc="0" baseline="0">
                <a:solidFill>
                  <a:schemeClr val="tx1"/>
                </a:solidFill>
                <a:latin typeface="Arial" panose="020B0604020202020204"/>
                <a:ea typeface="Arial" panose="020B0604020202020204"/>
                <a:cs typeface="Arial" panose="020B0604020202020204"/>
              </a:rPr>
              <a:t> стол</a:t>
            </a:r>
            <a:r>
              <a:rPr lang="ru-RU" sz="3200" b="1" cap="none" spc="0" baseline="0">
                <a:solidFill>
                  <a:schemeClr val="tx1"/>
                </a:solidFill>
                <a:latin typeface="Arial" panose="020B0604020202020204"/>
                <a:ea typeface="Arial" panose="020B0604020202020204"/>
                <a:cs typeface="Arial" panose="020B0604020202020204"/>
              </a:rPr>
              <a:t>ы</a:t>
            </a:r>
          </a:p>
        </p:txBody>
      </p:sp>
      <p:pic>
        <p:nvPicPr>
          <p:cNvPr id="24" name="Picture 24"/>
          <p:cNvPicPr/>
          <p:nvPr/>
        </p:nvPicPr>
        <p:blipFill>
          <a:blip r:embed="rId3"/>
          <a:stretch>
            <a:fillRect/>
          </a:stretch>
        </p:blipFill>
        <p:spPr>
          <a:xfrm>
            <a:off x="8460432" y="4700587"/>
            <a:ext cx="333375" cy="352425"/>
          </a:xfrm>
          <a:prstGeom prst="rect">
            <a:avLst/>
          </a:prstGeom>
        </p:spPr>
      </p:pic>
      <p:sp>
        <p:nvSpPr>
          <p:cNvPr id="33" name="Shape 33"/>
          <p:cNvSpPr/>
          <p:nvPr/>
        </p:nvSpPr>
        <p:spPr>
          <a:xfrm>
            <a:off x="7258685" y="3868420"/>
            <a:ext cx="1535430" cy="584200"/>
          </a:xfrm>
          <a:prstGeom prst="rect">
            <a:avLst/>
          </a:prstGeom>
          <a:noFill/>
        </p:spPr>
        <p:txBody>
          <a:bodyPr wrap="square" lIns="0" tIns="0" rIns="0" bIns="0" anchor="t"/>
          <a:lstStyle>
            <a:defPPr/>
            <a:lvl1pPr lvl="0" algn="l">
              <a:defRPr sz="2400" baseline="-25000">
                <a:solidFill>
                  <a:schemeClr val="tx1"/>
                </a:solidFill>
                <a:latin typeface="Arial" panose="020B0604020202020204"/>
                <a:ea typeface="Arial" panose="020B0604020202020204"/>
                <a:cs typeface="Arial" panose="020B0604020202020204"/>
              </a:defRPr>
            </a:lvl1pPr>
            <a:lvl2pPr marL="457200" lvl="1" indent="0" algn="l">
              <a:defRPr sz="2400" baseline="-25000">
                <a:solidFill>
                  <a:schemeClr val="tx1"/>
                </a:solidFill>
                <a:latin typeface="Arial" panose="020B0604020202020204"/>
                <a:ea typeface="Arial" panose="020B0604020202020204"/>
                <a:cs typeface="Arial" panose="020B0604020202020204"/>
              </a:defRPr>
            </a:lvl2pPr>
            <a:lvl3pPr marL="914400" lvl="2" indent="0" algn="l">
              <a:defRPr sz="2400" baseline="-25000">
                <a:solidFill>
                  <a:schemeClr val="tx1"/>
                </a:solidFill>
                <a:latin typeface="Arial" panose="020B0604020202020204"/>
                <a:ea typeface="Arial" panose="020B0604020202020204"/>
                <a:cs typeface="Arial" panose="020B0604020202020204"/>
              </a:defRPr>
            </a:lvl3pPr>
            <a:lvl4pPr marL="1371600" lvl="3" indent="0" algn="l">
              <a:defRPr sz="2400" baseline="-25000">
                <a:solidFill>
                  <a:schemeClr val="tx1"/>
                </a:solidFill>
                <a:latin typeface="Arial" panose="020B0604020202020204"/>
                <a:ea typeface="Arial" panose="020B0604020202020204"/>
                <a:cs typeface="Arial" panose="020B0604020202020204"/>
              </a:defRPr>
            </a:lvl4pPr>
            <a:lvl5pPr marL="1828800" lvl="4" indent="0" algn="l">
              <a:defRPr sz="2400" baseline="-25000">
                <a:solidFill>
                  <a:schemeClr val="tx1"/>
                </a:solidFill>
                <a:latin typeface="Arial" panose="020B0604020202020204"/>
                <a:ea typeface="Arial" panose="020B0604020202020204"/>
                <a:cs typeface="Arial" panose="020B0604020202020204"/>
              </a:defRPr>
            </a:lvl5pPr>
            <a:lvl6pPr marL="2286000" lvl="5" indent="0" algn="l">
              <a:defRPr sz="2400" baseline="-25000">
                <a:solidFill>
                  <a:schemeClr val="tx1"/>
                </a:solidFill>
                <a:latin typeface="Arial" panose="020B0604020202020204"/>
                <a:ea typeface="Arial" panose="020B0604020202020204"/>
                <a:cs typeface="Arial" panose="020B0604020202020204"/>
              </a:defRPr>
            </a:lvl6pPr>
            <a:lvl7pPr marL="2743200" lvl="6" indent="0" algn="l">
              <a:defRPr sz="2400" baseline="-25000">
                <a:solidFill>
                  <a:schemeClr val="tx1"/>
                </a:solidFill>
                <a:latin typeface="Arial" panose="020B0604020202020204"/>
                <a:ea typeface="Arial" panose="020B0604020202020204"/>
                <a:cs typeface="Arial" panose="020B0604020202020204"/>
              </a:defRPr>
            </a:lvl7pPr>
            <a:lvl8pPr marL="3200400" lvl="7" indent="0" algn="l">
              <a:defRPr sz="2400" baseline="-25000">
                <a:solidFill>
                  <a:schemeClr val="tx1"/>
                </a:solidFill>
                <a:latin typeface="Arial" panose="020B0604020202020204"/>
                <a:ea typeface="Arial" panose="020B0604020202020204"/>
                <a:cs typeface="Arial" panose="020B0604020202020204"/>
              </a:defRPr>
            </a:lvl8pPr>
            <a:lvl9pPr marL="3657600" lvl="8" indent="0" algn="l">
              <a:defRPr sz="2400" baseline="-25000">
                <a:solidFill>
                  <a:schemeClr val="tx1"/>
                </a:solidFill>
                <a:latin typeface="Arial" panose="020B0604020202020204"/>
                <a:ea typeface="Arial" panose="020B0604020202020204"/>
                <a:cs typeface="Arial" panose="020B0604020202020204"/>
              </a:defRPr>
            </a:lvl9pPr>
          </a:lstStyle>
          <a:p>
            <a:pPr indent="0" algn="ctr">
              <a:lnSpc>
                <a:spcPct val="100000"/>
              </a:lnSpc>
              <a:spcBef>
                <a:spcPts val="0"/>
              </a:spcBef>
              <a:buFont typeface="Wingdings" panose="05000000000000000000"/>
              <a:buNone/>
            </a:pPr>
            <a:r>
              <a:rPr lang="ru-RU" sz="1600" b="1" baseline="0">
                <a:solidFill>
                  <a:schemeClr val="tx1"/>
                </a:solidFill>
                <a:latin typeface="Arial" panose="020B0604020202020204" pitchFamily="34" charset="0"/>
                <a:cs typeface="Arial" panose="020B0604020202020204" pitchFamily="34" charset="0"/>
              </a:rPr>
              <a:t>Анна Сбитнева</a:t>
            </a:r>
          </a:p>
          <a:p>
            <a:pPr indent="0" algn="ctr">
              <a:lnSpc>
                <a:spcPct val="100000"/>
              </a:lnSpc>
              <a:spcBef>
                <a:spcPts val="0"/>
              </a:spcBef>
              <a:buFont typeface="Wingdings" panose="05000000000000000000"/>
              <a:buNone/>
            </a:pPr>
            <a:r>
              <a:rPr lang="ru-RU" sz="1600" b="1" baseline="0">
                <a:solidFill>
                  <a:schemeClr val="tx1"/>
                </a:solidFill>
                <a:latin typeface="Arial" panose="020B0604020202020204" pitchFamily="34" charset="0"/>
                <a:cs typeface="Arial" panose="020B0604020202020204" pitchFamily="34" charset="0"/>
              </a:rPr>
              <a:t>Фирма «1С»</a:t>
            </a:r>
            <a:endParaRPr lang="ru-RU" altLang="en-US" sz="1600" b="1" baseline="0">
              <a:solidFill>
                <a:schemeClr val="tx1"/>
              </a:solidFill>
              <a:latin typeface="Arial" panose="020B0604020202020204" pitchFamily="34" charset="0"/>
              <a:cs typeface="Arial" panose="020B0604020202020204" pitchFamily="34" charset="0"/>
              <a:sym typeface="+mn-ea"/>
            </a:endParaRPr>
          </a:p>
          <a:p>
            <a:pPr algn="ctr">
              <a:lnSpc>
                <a:spcPct val="100000"/>
              </a:lnSpc>
            </a:pPr>
            <a:endParaRPr sz="1600" b="1">
              <a:solidFill>
                <a:schemeClr val="tx1"/>
              </a:solidFill>
              <a:latin typeface="Arial" panose="020B0604020202020204" pitchFamily="34" charset="0"/>
              <a:cs typeface="Arial" panose="020B0604020202020204" pitchFamily="34" charset="0"/>
            </a:endParaRPr>
          </a:p>
          <a:p>
            <a:pPr indent="0" algn="ctr">
              <a:lnSpc>
                <a:spcPct val="100000"/>
              </a:lnSpc>
              <a:spcBef>
                <a:spcPts val="0"/>
              </a:spcBef>
              <a:buFont typeface="Wingdings" panose="05000000000000000000"/>
              <a:buNone/>
            </a:pPr>
            <a:endParaRPr sz="1600" b="1">
              <a:solidFill>
                <a:schemeClr val="tx1"/>
              </a:solidFill>
              <a:latin typeface="Arial" panose="020B0604020202020204" pitchFamily="34" charset="0"/>
              <a:ea typeface="Montserrat"/>
              <a:cs typeface="Arial" panose="020B0604020202020204" pitchFamily="34" charset="0"/>
            </a:endParaRPr>
          </a:p>
          <a:p>
            <a:pPr algn="ctr">
              <a:lnSpc>
                <a:spcPct val="100000"/>
              </a:lnSpc>
            </a:pPr>
            <a:endParaRPr sz="1600" b="1">
              <a:solidFill>
                <a:schemeClr val="tx1"/>
              </a:solidFill>
              <a:latin typeface="Arial" panose="020B0604020202020204" pitchFamily="34" charset="0"/>
              <a:cs typeface="Arial" panose="020B0604020202020204" pitchFamily="34" charset="0"/>
            </a:endParaRPr>
          </a:p>
          <a:p>
            <a:pPr marL="772795" indent="-272415" algn="ctr">
              <a:lnSpc>
                <a:spcPct val="100000"/>
              </a:lnSpc>
              <a:spcBef>
                <a:spcPts val="160"/>
              </a:spcBef>
              <a:buFont typeface="+mn-lt"/>
              <a:buAutoNum type="arabicPeriod"/>
            </a:pPr>
            <a:endParaRPr sz="1600" b="1">
              <a:solidFill>
                <a:schemeClr val="tx1"/>
              </a:solidFill>
              <a:latin typeface="Arial" panose="020B0604020202020204" pitchFamily="34" charset="0"/>
              <a:ea typeface="Calibri" panose="020F0502020204030204"/>
              <a:cs typeface="Arial" panose="020B0604020202020204" pitchFamily="34" charset="0"/>
            </a:endParaRPr>
          </a:p>
          <a:p>
            <a:pPr marL="772795" indent="-272415" algn="ctr">
              <a:lnSpc>
                <a:spcPct val="100000"/>
              </a:lnSpc>
              <a:spcBef>
                <a:spcPts val="160"/>
              </a:spcBef>
              <a:buFont typeface="+mn-lt"/>
              <a:buAutoNum type="arabicPeriod"/>
            </a:pPr>
            <a:endParaRPr sz="1600" b="1">
              <a:solidFill>
                <a:schemeClr val="tx1"/>
              </a:solidFill>
              <a:latin typeface="Arial" panose="020B0604020202020204" pitchFamily="34" charset="0"/>
              <a:ea typeface="Calibri" panose="020F0502020204030204"/>
              <a:cs typeface="Arial" panose="020B0604020202020204" pitchFamily="34" charset="0"/>
            </a:endParaRPr>
          </a:p>
          <a:p>
            <a:pPr algn="ctr">
              <a:lnSpc>
                <a:spcPct val="100000"/>
              </a:lnSpc>
            </a:pPr>
            <a:endParaRPr sz="1600" b="1">
              <a:solidFill>
                <a:schemeClr val="tx1"/>
              </a:solidFill>
              <a:latin typeface="Arial" panose="020B0604020202020204" pitchFamily="34" charset="0"/>
              <a:ea typeface="Calibri" panose="020F0502020204030204"/>
              <a:cs typeface="Arial" panose="020B06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GroupShape 31"/>
        <p:cNvGrpSpPr/>
        <p:nvPr/>
      </p:nvGrpSpPr>
      <p:grpSpPr>
        <a:xfrm>
          <a:off x="0" y="0"/>
          <a:ext cx="0" cy="0"/>
          <a:chOff x="0" y="0"/>
          <a:chExt cx="0" cy="0"/>
        </a:xfrm>
      </p:grpSpPr>
      <p:sp>
        <p:nvSpPr>
          <p:cNvPr id="32" name="Shape 32"/>
          <p:cNvSpPr txBox="1">
            <a:spLocks noGrp="1"/>
          </p:cNvSpPr>
          <p:nvPr>
            <p:ph type="title" idx="1"/>
          </p:nvPr>
        </p:nvSpPr>
        <p:spPr>
          <a:prstGeom prst="rect">
            <a:avLst/>
          </a:prstGeom>
        </p:spPr>
        <p:txBody>
          <a:bodyPr/>
          <a:lstStyle>
            <a:defPPr/>
            <a:lvl1pPr lvl="0"/>
          </a:lstStyle>
          <a:p>
            <a:r>
              <a:rPr lang="ru-RU" sz="2400">
                <a:latin typeface="Arial" panose="020B0604020202020204" pitchFamily="34" charset="0"/>
                <a:cs typeface="Arial" panose="020B0604020202020204" pitchFamily="34" charset="0"/>
              </a:rPr>
              <a:t>План вебинара</a:t>
            </a:r>
          </a:p>
        </p:txBody>
      </p:sp>
      <p:sp>
        <p:nvSpPr>
          <p:cNvPr id="33" name="Shape 33"/>
          <p:cNvSpPr/>
          <p:nvPr/>
        </p:nvSpPr>
        <p:spPr>
          <a:xfrm>
            <a:off x="395605" y="843915"/>
            <a:ext cx="8373745" cy="4219575"/>
          </a:xfrm>
          <a:prstGeom prst="rect">
            <a:avLst/>
          </a:prstGeom>
          <a:noFill/>
        </p:spPr>
        <p:txBody>
          <a:bodyPr wrap="square" lIns="0" tIns="0" rIns="0" bIns="0" anchor="t"/>
          <a:lstStyle>
            <a:defPPr/>
            <a:lvl1pPr lvl="0" algn="l">
              <a:defRPr sz="2400" baseline="-25000">
                <a:solidFill>
                  <a:schemeClr val="tx1"/>
                </a:solidFill>
                <a:latin typeface="Arial" panose="020B0604020202020204"/>
                <a:ea typeface="Arial" panose="020B0604020202020204"/>
                <a:cs typeface="Arial" panose="020B0604020202020204"/>
              </a:defRPr>
            </a:lvl1pPr>
            <a:lvl2pPr marL="457200" lvl="1" indent="0" algn="l">
              <a:defRPr sz="2400" baseline="-25000">
                <a:solidFill>
                  <a:schemeClr val="tx1"/>
                </a:solidFill>
                <a:latin typeface="Arial" panose="020B0604020202020204"/>
                <a:ea typeface="Arial" panose="020B0604020202020204"/>
                <a:cs typeface="Arial" panose="020B0604020202020204"/>
              </a:defRPr>
            </a:lvl2pPr>
            <a:lvl3pPr marL="914400" lvl="2" indent="0" algn="l">
              <a:defRPr sz="2400" baseline="-25000">
                <a:solidFill>
                  <a:schemeClr val="tx1"/>
                </a:solidFill>
                <a:latin typeface="Arial" panose="020B0604020202020204"/>
                <a:ea typeface="Arial" panose="020B0604020202020204"/>
                <a:cs typeface="Arial" panose="020B0604020202020204"/>
              </a:defRPr>
            </a:lvl3pPr>
            <a:lvl4pPr marL="1371600" lvl="3" indent="0" algn="l">
              <a:defRPr sz="2400" baseline="-25000">
                <a:solidFill>
                  <a:schemeClr val="tx1"/>
                </a:solidFill>
                <a:latin typeface="Arial" panose="020B0604020202020204"/>
                <a:ea typeface="Arial" panose="020B0604020202020204"/>
                <a:cs typeface="Arial" panose="020B0604020202020204"/>
              </a:defRPr>
            </a:lvl4pPr>
            <a:lvl5pPr marL="1828800" lvl="4" indent="0" algn="l">
              <a:defRPr sz="2400" baseline="-25000">
                <a:solidFill>
                  <a:schemeClr val="tx1"/>
                </a:solidFill>
                <a:latin typeface="Arial" panose="020B0604020202020204"/>
                <a:ea typeface="Arial" panose="020B0604020202020204"/>
                <a:cs typeface="Arial" panose="020B0604020202020204"/>
              </a:defRPr>
            </a:lvl5pPr>
            <a:lvl6pPr marL="2286000" lvl="5" indent="0" algn="l">
              <a:defRPr sz="2400" baseline="-25000">
                <a:solidFill>
                  <a:schemeClr val="tx1"/>
                </a:solidFill>
                <a:latin typeface="Arial" panose="020B0604020202020204"/>
                <a:ea typeface="Arial" panose="020B0604020202020204"/>
                <a:cs typeface="Arial" panose="020B0604020202020204"/>
              </a:defRPr>
            </a:lvl6pPr>
            <a:lvl7pPr marL="2743200" lvl="6" indent="0" algn="l">
              <a:defRPr sz="2400" baseline="-25000">
                <a:solidFill>
                  <a:schemeClr val="tx1"/>
                </a:solidFill>
                <a:latin typeface="Arial" panose="020B0604020202020204"/>
                <a:ea typeface="Arial" panose="020B0604020202020204"/>
                <a:cs typeface="Arial" panose="020B0604020202020204"/>
              </a:defRPr>
            </a:lvl7pPr>
            <a:lvl8pPr marL="3200400" lvl="7" indent="0" algn="l">
              <a:defRPr sz="2400" baseline="-25000">
                <a:solidFill>
                  <a:schemeClr val="tx1"/>
                </a:solidFill>
                <a:latin typeface="Arial" panose="020B0604020202020204"/>
                <a:ea typeface="Arial" panose="020B0604020202020204"/>
                <a:cs typeface="Arial" panose="020B0604020202020204"/>
              </a:defRPr>
            </a:lvl8pPr>
            <a:lvl9pPr marL="3657600" lvl="8" indent="0" algn="l">
              <a:defRPr sz="2400" baseline="-25000">
                <a:solidFill>
                  <a:schemeClr val="tx1"/>
                </a:solidFill>
                <a:latin typeface="Arial" panose="020B0604020202020204"/>
                <a:ea typeface="Arial" panose="020B0604020202020204"/>
                <a:cs typeface="Arial" panose="020B0604020202020204"/>
              </a:defRPr>
            </a:lvl9pPr>
          </a:lstStyle>
          <a:p>
            <a:pPr indent="0">
              <a:lnSpc>
                <a:spcPct val="100000"/>
              </a:lnSpc>
              <a:spcBef>
                <a:spcPts val="0"/>
              </a:spcBef>
              <a:buFont typeface="Wingdings" panose="05000000000000000000"/>
              <a:buNone/>
            </a:pPr>
            <a:r>
              <a:rPr lang="ru-RU" sz="1800" baseline="0">
                <a:solidFill>
                  <a:srgbClr val="3D3838"/>
                </a:solidFill>
                <a:latin typeface="Arial" panose="020B0604020202020204" pitchFamily="34" charset="0"/>
                <a:cs typeface="Arial" panose="020B0604020202020204" pitchFamily="34" charset="0"/>
              </a:rPr>
              <a:t>1. Назначение рабочих столов</a:t>
            </a:r>
            <a:endParaRPr sz="1800" baseline="0">
              <a:solidFill>
                <a:srgbClr val="3D3838"/>
              </a:solidFill>
              <a:latin typeface="Arial" panose="020B0604020202020204" pitchFamily="34" charset="0"/>
              <a:cs typeface="Arial" panose="020B0604020202020204" pitchFamily="34" charset="0"/>
            </a:endParaRPr>
          </a:p>
          <a:p>
            <a:pPr indent="0">
              <a:lnSpc>
                <a:spcPct val="100000"/>
              </a:lnSpc>
              <a:spcBef>
                <a:spcPts val="0"/>
              </a:spcBef>
              <a:buFont typeface="Wingdings" panose="05000000000000000000"/>
              <a:buNone/>
            </a:pPr>
            <a:r>
              <a:rPr lang="ru-RU" sz="1800" baseline="0">
                <a:solidFill>
                  <a:srgbClr val="3D3838"/>
                </a:solidFill>
                <a:latin typeface="Arial" panose="020B0604020202020204" pitchFamily="34" charset="0"/>
                <a:cs typeface="Arial" panose="020B0604020202020204" pitchFamily="34" charset="0"/>
              </a:rPr>
              <a:t>2. Интерфейс и возможности рабочих столов</a:t>
            </a:r>
            <a:endParaRPr sz="1800" baseline="0">
              <a:solidFill>
                <a:srgbClr val="3D3838"/>
              </a:solidFill>
              <a:latin typeface="Arial" panose="020B0604020202020204" pitchFamily="34" charset="0"/>
              <a:cs typeface="Arial" panose="020B0604020202020204" pitchFamily="34" charset="0"/>
            </a:endParaRPr>
          </a:p>
          <a:p>
            <a:pPr indent="0">
              <a:lnSpc>
                <a:spcPct val="100000"/>
              </a:lnSpc>
              <a:spcBef>
                <a:spcPts val="0"/>
              </a:spcBef>
              <a:buFont typeface="Wingdings" panose="05000000000000000000"/>
              <a:buNone/>
            </a:pPr>
            <a:r>
              <a:rPr lang="ru-RU" sz="1800" baseline="0">
                <a:solidFill>
                  <a:srgbClr val="3D3838"/>
                </a:solidFill>
                <a:latin typeface="Arial" panose="020B0604020202020204" pitchFamily="34" charset="0"/>
                <a:cs typeface="Arial" panose="020B0604020202020204" pitchFamily="34" charset="0"/>
              </a:rPr>
              <a:t>3. Включение функционала рабочих столов</a:t>
            </a:r>
            <a:endParaRPr sz="1800" baseline="0">
              <a:solidFill>
                <a:srgbClr val="3D3838"/>
              </a:solidFill>
              <a:latin typeface="Arial" panose="020B0604020202020204" pitchFamily="34" charset="0"/>
              <a:cs typeface="Arial" panose="020B0604020202020204" pitchFamily="34" charset="0"/>
            </a:endParaRPr>
          </a:p>
          <a:p>
            <a:pPr indent="0">
              <a:lnSpc>
                <a:spcPct val="100000"/>
              </a:lnSpc>
              <a:spcBef>
                <a:spcPts val="0"/>
              </a:spcBef>
              <a:buFont typeface="Wingdings" panose="05000000000000000000"/>
              <a:buNone/>
            </a:pPr>
            <a:r>
              <a:rPr lang="ru-RU" sz="1800" baseline="0">
                <a:solidFill>
                  <a:srgbClr val="3D3838"/>
                </a:solidFill>
                <a:latin typeface="Arial" panose="020B0604020202020204" pitchFamily="34" charset="0"/>
                <a:cs typeface="Arial" panose="020B0604020202020204" pitchFamily="34" charset="0"/>
              </a:rPr>
              <a:t>4. Создание рабочего стола</a:t>
            </a:r>
            <a:endParaRPr sz="1800" baseline="0">
              <a:solidFill>
                <a:srgbClr val="3D3838"/>
              </a:solidFill>
              <a:latin typeface="Arial" panose="020B0604020202020204" pitchFamily="34" charset="0"/>
              <a:cs typeface="Arial" panose="020B0604020202020204" pitchFamily="34" charset="0"/>
            </a:endParaRPr>
          </a:p>
          <a:p>
            <a:pPr indent="0">
              <a:lnSpc>
                <a:spcPct val="100000"/>
              </a:lnSpc>
              <a:spcBef>
                <a:spcPts val="0"/>
              </a:spcBef>
              <a:buFont typeface="Wingdings" panose="05000000000000000000"/>
              <a:buNone/>
            </a:pPr>
            <a:r>
              <a:rPr lang="ru-RU" sz="1800" baseline="0">
                <a:solidFill>
                  <a:srgbClr val="3D3838"/>
                </a:solidFill>
                <a:latin typeface="Arial" panose="020B0604020202020204" pitchFamily="34" charset="0"/>
                <a:cs typeface="Arial" panose="020B0604020202020204" pitchFamily="34" charset="0"/>
              </a:rPr>
              <a:t>5. Создание группы</a:t>
            </a:r>
            <a:r>
              <a:rPr sz="1800" baseline="0">
                <a:solidFill>
                  <a:srgbClr val="3D3838"/>
                </a:solidFill>
                <a:latin typeface="Arial" panose="020B0604020202020204" pitchFamily="34" charset="0"/>
                <a:cs typeface="Arial" panose="020B0604020202020204" pitchFamily="34" charset="0"/>
              </a:rPr>
              <a:t> папок </a:t>
            </a:r>
            <a:r>
              <a:rPr lang="ru-RU" sz="1800" baseline="0">
                <a:solidFill>
                  <a:srgbClr val="3D3838"/>
                </a:solidFill>
                <a:latin typeface="Arial" panose="020B0604020202020204" pitchFamily="34" charset="0"/>
                <a:cs typeface="Arial" panose="020B0604020202020204" pitchFamily="34" charset="0"/>
              </a:rPr>
              <a:t>рабочего стола</a:t>
            </a:r>
            <a:endParaRPr sz="1800" baseline="0">
              <a:solidFill>
                <a:srgbClr val="3D3838"/>
              </a:solidFill>
              <a:latin typeface="Arial" panose="020B0604020202020204" pitchFamily="34" charset="0"/>
              <a:cs typeface="Arial" panose="020B0604020202020204" pitchFamily="34" charset="0"/>
            </a:endParaRPr>
          </a:p>
          <a:p>
            <a:pPr indent="0">
              <a:lnSpc>
                <a:spcPct val="100000"/>
              </a:lnSpc>
              <a:spcBef>
                <a:spcPts val="0"/>
              </a:spcBef>
              <a:buFont typeface="Wingdings" panose="05000000000000000000"/>
              <a:buNone/>
            </a:pPr>
            <a:r>
              <a:rPr lang="ru-RU" sz="1800" baseline="0">
                <a:solidFill>
                  <a:srgbClr val="3D3838"/>
                </a:solidFill>
                <a:latin typeface="Arial" panose="020B0604020202020204" pitchFamily="34" charset="0"/>
                <a:cs typeface="Arial" panose="020B0604020202020204" pitchFamily="34" charset="0"/>
              </a:rPr>
              <a:t>6. Создание и настройка папки рабочего стола</a:t>
            </a:r>
            <a:endParaRPr sz="1800" baseline="0">
              <a:solidFill>
                <a:srgbClr val="3D3838"/>
              </a:solidFill>
              <a:latin typeface="Arial" panose="020B0604020202020204" pitchFamily="34" charset="0"/>
              <a:cs typeface="Arial" panose="020B0604020202020204" pitchFamily="34" charset="0"/>
            </a:endParaRPr>
          </a:p>
          <a:p>
            <a:pPr marL="742950" lvl="1" indent="-285750">
              <a:lnSpc>
                <a:spcPct val="100000"/>
              </a:lnSpc>
              <a:spcBef>
                <a:spcPts val="0"/>
              </a:spcBef>
              <a:buFont typeface="Arial" panose="020B0604020202020204" pitchFamily="34" charset="0"/>
              <a:buChar char="•"/>
            </a:pPr>
            <a:r>
              <a:rPr lang="en-US" altLang="en-US" sz="1800" baseline="0">
                <a:solidFill>
                  <a:srgbClr val="3D3838"/>
                </a:solidFill>
                <a:latin typeface="Arial" panose="020B0604020202020204" pitchFamily="34" charset="0"/>
                <a:cs typeface="Arial" panose="020B0604020202020204" pitchFamily="34" charset="0"/>
              </a:rPr>
              <a:t>Закладка</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«Основное»</a:t>
            </a:r>
            <a:endParaRPr lang="en-US" altLang="ru-RU" sz="1800" baseline="0">
              <a:solidFill>
                <a:srgbClr val="3D3838"/>
              </a:solidFill>
              <a:latin typeface="Arial" panose="020B0604020202020204" pitchFamily="34" charset="0"/>
              <a:cs typeface="Arial" panose="020B0604020202020204" pitchFamily="34" charset="0"/>
            </a:endParaRPr>
          </a:p>
          <a:p>
            <a:pPr marL="1200150" lvl="2" indent="-285750">
              <a:lnSpc>
                <a:spcPct val="100000"/>
              </a:lnSpc>
              <a:spcBef>
                <a:spcPts val="0"/>
              </a:spcBef>
              <a:buFont typeface="Wingdings" panose="05000000000000000000" charset="0"/>
              <a:buChar char="Ø"/>
            </a:pPr>
            <a:r>
              <a:rPr lang="en-US" altLang="en-US" sz="1800" baseline="0">
                <a:solidFill>
                  <a:srgbClr val="3D3838"/>
                </a:solidFill>
                <a:latin typeface="Arial" panose="020B0604020202020204" pitchFamily="34" charset="0"/>
                <a:cs typeface="Arial" panose="020B0604020202020204" pitchFamily="34" charset="0"/>
                <a:sym typeface="+mn-ea"/>
              </a:rPr>
              <a:t>Варианты</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настройки</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папок</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рабочих</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столов</a:t>
            </a:r>
            <a:r>
              <a:rPr lang="ru-RU" altLang="en-US" sz="1800" baseline="0">
                <a:solidFill>
                  <a:srgbClr val="3D3838"/>
                </a:solidFill>
                <a:latin typeface="Arial" panose="020B0604020202020204" pitchFamily="34" charset="0"/>
                <a:cs typeface="Arial" panose="020B0604020202020204" pitchFamily="34" charset="0"/>
                <a:sym typeface="+mn-ea"/>
              </a:rPr>
              <a:t> (источники данных, предопределенные команды)</a:t>
            </a:r>
            <a:endParaRPr lang="en-US" altLang="en-US" sz="1800" baseline="0">
              <a:solidFill>
                <a:srgbClr val="3D3838"/>
              </a:solidFill>
              <a:latin typeface="Arial" panose="020B0604020202020204" pitchFamily="34" charset="0"/>
              <a:cs typeface="Arial" panose="020B0604020202020204" pitchFamily="34" charset="0"/>
            </a:endParaRPr>
          </a:p>
          <a:p>
            <a:pPr marL="1200150" lvl="2" indent="-285750">
              <a:lnSpc>
                <a:spcPct val="100000"/>
              </a:lnSpc>
              <a:spcBef>
                <a:spcPts val="0"/>
              </a:spcBef>
              <a:buFont typeface="Wingdings" panose="05000000000000000000" charset="0"/>
              <a:buChar char="Ø"/>
            </a:pPr>
            <a:r>
              <a:rPr lang="en-US" altLang="en-US" sz="1800" baseline="0">
                <a:solidFill>
                  <a:srgbClr val="3D3838"/>
                </a:solidFill>
                <a:latin typeface="Arial" panose="020B0604020202020204" pitchFamily="34" charset="0"/>
                <a:cs typeface="Arial" panose="020B0604020202020204" pitchFamily="34" charset="0"/>
              </a:rPr>
              <a:t>Доступно</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для</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сотрудников</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включенных</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в</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рабочую</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групп</a:t>
            </a:r>
            <a:r>
              <a:rPr lang="ru-RU" altLang="en-US" sz="1800" baseline="0">
                <a:solidFill>
                  <a:srgbClr val="3D3838"/>
                </a:solidFill>
                <a:latin typeface="Arial" panose="020B0604020202020204" pitchFamily="34" charset="0"/>
                <a:cs typeface="Arial" panose="020B0604020202020204" pitchFamily="34" charset="0"/>
              </a:rPr>
              <a:t>у</a:t>
            </a:r>
          </a:p>
          <a:p>
            <a:pPr marL="1200150" lvl="2" indent="-285750">
              <a:lnSpc>
                <a:spcPct val="100000"/>
              </a:lnSpc>
              <a:spcBef>
                <a:spcPts val="0"/>
              </a:spcBef>
              <a:buFont typeface="Wingdings" panose="05000000000000000000" charset="0"/>
              <a:buChar char="Ø"/>
            </a:pPr>
            <a:r>
              <a:rPr lang="ru-RU" altLang="en-US" sz="1800" baseline="0">
                <a:solidFill>
                  <a:srgbClr val="3D3838"/>
                </a:solidFill>
                <a:latin typeface="Arial" panose="020B0604020202020204" pitchFamily="34" charset="0"/>
                <a:cs typeface="Arial" panose="020B0604020202020204" pitchFamily="34" charset="0"/>
              </a:rPr>
              <a:t>Порядок (очередность отображения папок)</a:t>
            </a:r>
            <a:endParaRPr lang="en-US" altLang="ru-RU" sz="1800" baseline="0">
              <a:solidFill>
                <a:srgbClr val="3D3838"/>
              </a:solidFill>
              <a:latin typeface="Arial" panose="020B0604020202020204" pitchFamily="34" charset="0"/>
              <a:cs typeface="Arial" panose="020B0604020202020204" pitchFamily="34" charset="0"/>
            </a:endParaRPr>
          </a:p>
          <a:p>
            <a:pPr marL="742950" lvl="1" indent="-285750">
              <a:lnSpc>
                <a:spcPct val="100000"/>
              </a:lnSpc>
              <a:spcBef>
                <a:spcPts val="0"/>
              </a:spcBef>
              <a:buFont typeface="Arial" panose="020B0604020202020204" pitchFamily="34" charset="0"/>
              <a:buChar char="•"/>
            </a:pPr>
            <a:r>
              <a:rPr lang="en-US" altLang="en-US" sz="1800" baseline="0">
                <a:solidFill>
                  <a:srgbClr val="3D3838"/>
                </a:solidFill>
                <a:latin typeface="Arial" panose="020B0604020202020204" pitchFamily="34" charset="0"/>
                <a:cs typeface="Arial" panose="020B0604020202020204" pitchFamily="34" charset="0"/>
              </a:rPr>
              <a:t>Закладка</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«Отбор»</a:t>
            </a:r>
            <a:endParaRPr lang="en-US" altLang="ru-RU" sz="1800" baseline="0">
              <a:solidFill>
                <a:srgbClr val="3D3838"/>
              </a:solidFill>
              <a:latin typeface="Arial" panose="020B0604020202020204" pitchFamily="34" charset="0"/>
              <a:cs typeface="Arial" panose="020B0604020202020204" pitchFamily="34" charset="0"/>
            </a:endParaRPr>
          </a:p>
          <a:p>
            <a:pPr marL="1200150" lvl="2" indent="-285750">
              <a:lnSpc>
                <a:spcPct val="100000"/>
              </a:lnSpc>
              <a:spcBef>
                <a:spcPts val="0"/>
              </a:spcBef>
              <a:buFont typeface="Wingdings" panose="05000000000000000000" charset="0"/>
              <a:buChar char="Ø"/>
            </a:pPr>
            <a:r>
              <a:rPr lang="en-US" altLang="en-US" sz="1800" baseline="0">
                <a:solidFill>
                  <a:srgbClr val="3D3838"/>
                </a:solidFill>
                <a:latin typeface="Arial" panose="020B0604020202020204" pitchFamily="34" charset="0"/>
                <a:cs typeface="Arial" panose="020B0604020202020204" pitchFamily="34" charset="0"/>
              </a:rPr>
              <a:t>Отображать</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в</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списке</a:t>
            </a:r>
            <a:endParaRPr lang="en-US" altLang="ru-RU" sz="1800" baseline="0">
              <a:solidFill>
                <a:srgbClr val="3D3838"/>
              </a:solidFill>
              <a:latin typeface="Arial" panose="020B0604020202020204" pitchFamily="34" charset="0"/>
              <a:cs typeface="Arial" panose="020B0604020202020204" pitchFamily="34" charset="0"/>
            </a:endParaRPr>
          </a:p>
          <a:p>
            <a:pPr marL="1200150" lvl="2" indent="-285750">
              <a:lnSpc>
                <a:spcPct val="100000"/>
              </a:lnSpc>
              <a:spcBef>
                <a:spcPts val="0"/>
              </a:spcBef>
              <a:buFont typeface="Wingdings" panose="05000000000000000000" charset="0"/>
              <a:buChar char="Ø"/>
            </a:pPr>
            <a:r>
              <a:rPr lang="en-US" altLang="en-US" sz="1800" baseline="0">
                <a:solidFill>
                  <a:srgbClr val="3D3838"/>
                </a:solidFill>
                <a:latin typeface="Arial" panose="020B0604020202020204" pitchFamily="34" charset="0"/>
                <a:cs typeface="Arial" panose="020B0604020202020204" pitchFamily="34" charset="0"/>
              </a:rPr>
              <a:t>Условия</a:t>
            </a:r>
            <a:r>
              <a:rPr lang="en-US" altLang="ru-RU" sz="1800" baseline="0">
                <a:solidFill>
                  <a:srgbClr val="3D3838"/>
                </a:solidFill>
                <a:latin typeface="Arial" panose="020B0604020202020204" pitchFamily="34" charset="0"/>
                <a:cs typeface="Arial" panose="020B0604020202020204" pitchFamily="34" charset="0"/>
              </a:rPr>
              <a:t> </a:t>
            </a:r>
            <a:r>
              <a:rPr lang="en-US" altLang="en-US" sz="1800" baseline="0">
                <a:solidFill>
                  <a:srgbClr val="3D3838"/>
                </a:solidFill>
                <a:latin typeface="Arial" panose="020B0604020202020204" pitchFamily="34" charset="0"/>
                <a:cs typeface="Arial" panose="020B0604020202020204" pitchFamily="34" charset="0"/>
              </a:rPr>
              <a:t>отбора</a:t>
            </a:r>
            <a:endParaRPr sz="1800" b="1">
              <a:latin typeface="Arial" panose="020B0604020202020204" pitchFamily="34" charset="0"/>
              <a:cs typeface="Arial" panose="020B0604020202020204" pitchFamily="34" charset="0"/>
            </a:endParaRPr>
          </a:p>
          <a:p>
            <a:pPr marL="772795" indent="-272415">
              <a:lnSpc>
                <a:spcPct val="100000"/>
              </a:lnSpc>
              <a:spcBef>
                <a:spcPts val="160"/>
              </a:spcBef>
              <a:buFont typeface="+mn-lt"/>
              <a:buAutoNum type="arabicPeriod"/>
            </a:pPr>
            <a:endParaRPr sz="1800">
              <a:latin typeface="Arial" panose="020B0604020202020204" pitchFamily="34" charset="0"/>
              <a:ea typeface="Calibri" panose="020F0502020204030204"/>
              <a:cs typeface="Arial" panose="020B0604020202020204" pitchFamily="34" charset="0"/>
            </a:endParaRPr>
          </a:p>
          <a:p>
            <a:pPr marL="772795" indent="-272415">
              <a:lnSpc>
                <a:spcPct val="100000"/>
              </a:lnSpc>
              <a:spcBef>
                <a:spcPts val="160"/>
              </a:spcBef>
              <a:buFont typeface="+mn-lt"/>
              <a:buAutoNum type="arabicPeriod"/>
            </a:pPr>
            <a:endParaRPr sz="1800">
              <a:latin typeface="Arial" panose="020B0604020202020204" pitchFamily="34" charset="0"/>
              <a:ea typeface="Calibri" panose="020F0502020204030204"/>
              <a:cs typeface="Arial" panose="020B0604020202020204" pitchFamily="34" charset="0"/>
            </a:endParaRPr>
          </a:p>
          <a:p>
            <a:pPr>
              <a:lnSpc>
                <a:spcPts val="1320"/>
              </a:lnSpc>
            </a:pPr>
            <a:endParaRPr sz="1800" b="1">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476375" y="87630"/>
            <a:ext cx="6199505" cy="612775"/>
          </a:xfrm>
        </p:spPr>
        <p:txBody>
          <a:bodyPr/>
          <a:lstStyle/>
          <a:p>
            <a:pPr algn="ctr"/>
            <a:r>
              <a:rPr lang="ru-RU" altLang="x-none" dirty="0"/>
              <a:t>1С:Документооборот КОРП</a:t>
            </a:r>
          </a:p>
        </p:txBody>
      </p:sp>
      <p:sp>
        <p:nvSpPr>
          <p:cNvPr id="22531" name="TextBox 1"/>
          <p:cNvSpPr txBox="1"/>
          <p:nvPr/>
        </p:nvSpPr>
        <p:spPr>
          <a:xfrm>
            <a:off x="539552" y="714820"/>
            <a:ext cx="7200800" cy="3979618"/>
          </a:xfrm>
          <a:prstGeom prst="rect">
            <a:avLst/>
          </a:prstGeom>
          <a:noFill/>
          <a:ln w="9525">
            <a:noFill/>
          </a:ln>
        </p:spPr>
        <p:txBody>
          <a:bodyPr>
            <a:noAutofit/>
          </a:bodyPr>
          <a:lstStyle>
            <a:lvl1pPr marL="342900" indent="-342900" algn="l" rtl="0" eaLnBrk="0" fontAlgn="base" hangingPunct="0">
              <a:spcBef>
                <a:spcPct val="20000"/>
              </a:spcBef>
              <a:spcAft>
                <a:spcPct val="0"/>
              </a:spcAft>
              <a:buClr>
                <a:srgbClr val="E20613"/>
              </a:buClr>
              <a:buFont typeface="Wingdings" panose="05000000000000000000" pitchFamily="2" charset="2"/>
              <a:buChar char="§"/>
              <a:defRPr sz="2000" b="0" kern="1200">
                <a:solidFill>
                  <a:schemeClr val="tx1"/>
                </a:solidFill>
                <a:latin typeface="Source Sans Variable" pitchFamily="34" charset="0"/>
                <a:ea typeface="Source Sans Variable" pitchFamily="34" charset="0"/>
                <a:cs typeface="Source Sans Variable" pitchFamily="34" charset="0"/>
              </a:defRPr>
            </a:lvl1pPr>
            <a:lvl2pPr marL="742950" indent="-287655" algn="l" rtl="0" eaLnBrk="0" fontAlgn="base" hangingPunct="0">
              <a:spcBef>
                <a:spcPct val="20000"/>
              </a:spcBef>
              <a:spcAft>
                <a:spcPct val="0"/>
              </a:spcAft>
              <a:buClr>
                <a:srgbClr val="7F7F7F"/>
              </a:buClr>
              <a:buChar char="•"/>
              <a:defRPr sz="2000" kern="1200">
                <a:solidFill>
                  <a:schemeClr val="tx1"/>
                </a:solidFill>
                <a:latin typeface="Source Sans Variable" pitchFamily="34" charset="0"/>
                <a:ea typeface="Source Sans Variable" pitchFamily="34" charset="0"/>
                <a:cs typeface="Source Sans Variable" pitchFamily="34" charset="0"/>
              </a:defRPr>
            </a:lvl2pPr>
            <a:lvl3pPr marL="1144905" indent="-230505" algn="l" rtl="0" eaLnBrk="0" fontAlgn="base" hangingPunct="0">
              <a:spcBef>
                <a:spcPct val="20000"/>
              </a:spcBef>
              <a:spcAft>
                <a:spcPct val="0"/>
              </a:spcAft>
              <a:buClr>
                <a:schemeClr val="tx1"/>
              </a:buClr>
              <a:buChar char="•"/>
              <a:defRPr sz="2000" kern="1200">
                <a:solidFill>
                  <a:schemeClr val="tx1"/>
                </a:solidFill>
                <a:latin typeface="Source Sans Variable" pitchFamily="34" charset="0"/>
                <a:ea typeface="Source Sans Variable" pitchFamily="34" charset="0"/>
                <a:cs typeface="Source Sans Variable" pitchFamily="34" charset="0"/>
              </a:defRPr>
            </a:lvl3pPr>
            <a:lvl4pPr marL="1600200" indent="-228600" algn="l" rtl="0" eaLnBrk="0" fontAlgn="base" hangingPunct="0">
              <a:spcBef>
                <a:spcPct val="20000"/>
              </a:spcBef>
              <a:spcAft>
                <a:spcPct val="0"/>
              </a:spcAft>
              <a:buClr>
                <a:srgbClr val="0D0D0D"/>
              </a:buClr>
              <a:buFont typeface="Wingdings" panose="05000000000000000000" pitchFamily="2" charset="2"/>
              <a:buChar char="§"/>
              <a:defRPr sz="2000" kern="1200">
                <a:solidFill>
                  <a:schemeClr val="tx1"/>
                </a:solidFill>
                <a:latin typeface="Source Sans Variable" pitchFamily="34" charset="0"/>
                <a:ea typeface="Source Sans Variable" pitchFamily="34" charset="0"/>
                <a:cs typeface="Source Sans Variable" pitchFamily="34" charset="0"/>
              </a:defRPr>
            </a:lvl4pPr>
            <a:lvl5pPr marL="2056130" indent="-227330" algn="l" rtl="0" eaLnBrk="0" fontAlgn="base" hangingPunct="0">
              <a:spcBef>
                <a:spcPct val="20000"/>
              </a:spcBef>
              <a:spcAft>
                <a:spcPct val="0"/>
              </a:spcAft>
              <a:buClr>
                <a:srgbClr val="7F7F7F"/>
              </a:buClr>
              <a:buChar char="•"/>
              <a:defRPr sz="2000" kern="1200">
                <a:solidFill>
                  <a:schemeClr val="tx1"/>
                </a:solidFill>
                <a:latin typeface="Source Sans Variable" pitchFamily="34" charset="0"/>
                <a:ea typeface="Source Sans Variable" pitchFamily="34" charset="0"/>
                <a:cs typeface="Source Sans Variable" pitchFamily="34" charset="0"/>
              </a:defRPr>
            </a:lvl5pPr>
          </a:lstStyle>
          <a:p>
            <a:pPr marL="0" indent="0" algn="ctr">
              <a:spcBef>
                <a:spcPts val="475"/>
              </a:spcBef>
              <a:buNone/>
            </a:pPr>
            <a:r>
              <a:rPr lang="ru-RU" altLang="ru-RU" sz="3300" dirty="0">
                <a:latin typeface="Arial" panose="020B0604020202020204" pitchFamily="34" charset="0"/>
                <a:cs typeface="Arial" panose="020B0604020202020204" pitchFamily="34" charset="0"/>
              </a:rPr>
              <a:t>Ознакомиться с продуктом можно по ссылке:</a:t>
            </a:r>
          </a:p>
          <a:p>
            <a:pPr marL="0" indent="0" algn="ctr">
              <a:spcBef>
                <a:spcPts val="475"/>
              </a:spcBef>
              <a:buNone/>
            </a:pPr>
            <a:r>
              <a:rPr lang="en-US" altLang="ru-RU" sz="3300" dirty="0">
                <a:solidFill>
                  <a:srgbClr val="0070C0"/>
                </a:solidFill>
                <a:latin typeface="Arial" panose="020B0604020202020204" pitchFamily="34" charset="0"/>
                <a:cs typeface="Arial" panose="020B0604020202020204" pitchFamily="34" charset="0"/>
              </a:rPr>
              <a:t>https://v8.1c.ru/doc8/</a:t>
            </a:r>
            <a:endParaRPr lang="ru-RU" altLang="ru-RU" sz="3300" dirty="0">
              <a:latin typeface="Arial" panose="020B0604020202020204" pitchFamily="34" charset="0"/>
              <a:cs typeface="Arial" panose="020B0604020202020204" pitchFamily="34" charset="0"/>
            </a:endParaRPr>
          </a:p>
          <a:p>
            <a:pPr marL="0" indent="0">
              <a:spcBef>
                <a:spcPts val="475"/>
              </a:spcBef>
              <a:buNone/>
            </a:pPr>
            <a:endParaRPr lang="ru-RU" altLang="ru-RU" sz="2400" dirty="0">
              <a:latin typeface="Arial" panose="020B0604020202020204" pitchFamily="34" charset="0"/>
              <a:cs typeface="Arial" panose="020B0604020202020204" pitchFamily="34" charset="0"/>
            </a:endParaRPr>
          </a:p>
          <a:p>
            <a:pPr marL="0" indent="0">
              <a:spcBef>
                <a:spcPts val="475"/>
              </a:spcBef>
              <a:buNone/>
            </a:pPr>
            <a:endParaRPr lang="ru-RU" altLang="ru-RU" sz="2400" dirty="0">
              <a:latin typeface="Arial" panose="020B0604020202020204" pitchFamily="34" charset="0"/>
              <a:cs typeface="Arial" panose="020B0604020202020204" pitchFamily="34" charset="0"/>
            </a:endParaRPr>
          </a:p>
          <a:p>
            <a:pPr marL="0" indent="0">
              <a:spcBef>
                <a:spcPts val="475"/>
              </a:spcBef>
              <a:buNone/>
            </a:pPr>
            <a:endParaRPr lang="en-US" altLang="ru-RU" sz="2400" dirty="0">
              <a:latin typeface="Arial" panose="020B0604020202020204" pitchFamily="34" charset="0"/>
              <a:cs typeface="Arial" panose="020B0604020202020204" pitchFamily="34" charset="0"/>
            </a:endParaRPr>
          </a:p>
          <a:p>
            <a:pPr marL="0" indent="0">
              <a:spcBef>
                <a:spcPts val="475"/>
              </a:spcBef>
              <a:buNone/>
            </a:pPr>
            <a:endParaRPr lang="ru-RU" altLang="ru-RU" sz="2400" dirty="0">
              <a:latin typeface="Arial" panose="020B0604020202020204" pitchFamily="34" charset="0"/>
              <a:cs typeface="Arial" panose="020B0604020202020204" pitchFamily="34" charset="0"/>
            </a:endParaRPr>
          </a:p>
          <a:p>
            <a:pPr marL="0" indent="0">
              <a:spcBef>
                <a:spcPts val="475"/>
              </a:spcBef>
              <a:buNone/>
            </a:pPr>
            <a:endParaRPr lang="ru-RU" altLang="ru-RU" sz="2400" b="1" dirty="0">
              <a:latin typeface="Arial" panose="020B0604020202020204" pitchFamily="34" charset="0"/>
              <a:cs typeface="Arial" panose="020B0604020202020204" pitchFamily="34" charset="0"/>
            </a:endParaRPr>
          </a:p>
          <a:p>
            <a:pPr marL="457200" indent="-457200">
              <a:spcBef>
                <a:spcPts val="475"/>
              </a:spcBef>
              <a:buAutoNum type="arabicPeriod"/>
            </a:pPr>
            <a:endParaRPr lang="ru-RU" altLang="ru-RU" sz="2400" b="1" dirty="0">
              <a:latin typeface="Arial" panose="020B0604020202020204" pitchFamily="34" charset="0"/>
              <a:cs typeface="Arial" panose="020B0604020202020204" pitchFamily="34" charset="0"/>
            </a:endParaRPr>
          </a:p>
          <a:p>
            <a:pPr marL="0" indent="0">
              <a:spcBef>
                <a:spcPts val="475"/>
              </a:spcBef>
              <a:buNone/>
            </a:pPr>
            <a:endParaRPr lang="ru-RU" altLang="ru-RU" sz="1430" dirty="0"/>
          </a:p>
          <a:p>
            <a:pPr marL="272415" indent="-272415">
              <a:spcBef>
                <a:spcPts val="475"/>
              </a:spcBef>
            </a:pPr>
            <a:endParaRPr lang="ru-RU" altLang="ru-RU" sz="1430" b="1" dirty="0"/>
          </a:p>
        </p:txBody>
      </p:sp>
    </p:spTree>
    <p:extLst>
      <p:ext uri="{BB962C8B-B14F-4D97-AF65-F5344CB8AC3E}">
        <p14:creationId xmlns:p14="http://schemas.microsoft.com/office/powerpoint/2010/main" val="4240494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GroupShape 31"/>
        <p:cNvGrpSpPr/>
        <p:nvPr/>
      </p:nvGrpSpPr>
      <p:grpSpPr>
        <a:xfrm>
          <a:off x="0" y="0"/>
          <a:ext cx="0" cy="0"/>
          <a:chOff x="0" y="0"/>
          <a:chExt cx="0" cy="0"/>
        </a:xfrm>
      </p:grpSpPr>
      <p:sp>
        <p:nvSpPr>
          <p:cNvPr id="32" name="Shape 32"/>
          <p:cNvSpPr txBox="1">
            <a:spLocks noGrp="1"/>
          </p:cNvSpPr>
          <p:nvPr>
            <p:ph type="title" idx="1"/>
          </p:nvPr>
        </p:nvSpPr>
        <p:spPr>
          <a:prstGeom prst="rect">
            <a:avLst/>
          </a:prstGeom>
        </p:spPr>
        <p:txBody>
          <a:bodyPr/>
          <a:lstStyle>
            <a:defPPr/>
            <a:lvl1pPr lvl="0"/>
          </a:lstStyle>
          <a:p>
            <a:r>
              <a:rPr lang="ru-RU" sz="2400">
                <a:latin typeface="Arial" panose="020B0604020202020204" pitchFamily="34" charset="0"/>
                <a:cs typeface="Arial" panose="020B0604020202020204" pitchFamily="34" charset="0"/>
              </a:rPr>
              <a:t>План вебинара</a:t>
            </a:r>
          </a:p>
        </p:txBody>
      </p:sp>
      <p:sp>
        <p:nvSpPr>
          <p:cNvPr id="33" name="Shape 33"/>
          <p:cNvSpPr/>
          <p:nvPr/>
        </p:nvSpPr>
        <p:spPr>
          <a:xfrm>
            <a:off x="899795" y="772160"/>
            <a:ext cx="8396605" cy="3860800"/>
          </a:xfrm>
          <a:prstGeom prst="rect">
            <a:avLst/>
          </a:prstGeom>
          <a:noFill/>
        </p:spPr>
        <p:txBody>
          <a:bodyPr wrap="square" lIns="0" tIns="0" rIns="0" bIns="0" anchor="t"/>
          <a:lstStyle>
            <a:defPPr/>
            <a:lvl1pPr lvl="0" algn="l">
              <a:defRPr sz="2400" baseline="-25000">
                <a:solidFill>
                  <a:schemeClr val="tx1"/>
                </a:solidFill>
                <a:latin typeface="Arial" panose="020B0604020202020204"/>
                <a:ea typeface="Arial" panose="020B0604020202020204"/>
                <a:cs typeface="Arial" panose="020B0604020202020204"/>
              </a:defRPr>
            </a:lvl1pPr>
            <a:lvl2pPr marL="457200" lvl="1" indent="0" algn="l">
              <a:defRPr sz="2400" baseline="-25000">
                <a:solidFill>
                  <a:schemeClr val="tx1"/>
                </a:solidFill>
                <a:latin typeface="Arial" panose="020B0604020202020204"/>
                <a:ea typeface="Arial" panose="020B0604020202020204"/>
                <a:cs typeface="Arial" panose="020B0604020202020204"/>
              </a:defRPr>
            </a:lvl2pPr>
            <a:lvl3pPr marL="914400" lvl="2" indent="0" algn="l">
              <a:defRPr sz="2400" baseline="-25000">
                <a:solidFill>
                  <a:schemeClr val="tx1"/>
                </a:solidFill>
                <a:latin typeface="Arial" panose="020B0604020202020204"/>
                <a:ea typeface="Arial" panose="020B0604020202020204"/>
                <a:cs typeface="Arial" panose="020B0604020202020204"/>
              </a:defRPr>
            </a:lvl3pPr>
            <a:lvl4pPr marL="1371600" lvl="3" indent="0" algn="l">
              <a:defRPr sz="2400" baseline="-25000">
                <a:solidFill>
                  <a:schemeClr val="tx1"/>
                </a:solidFill>
                <a:latin typeface="Arial" panose="020B0604020202020204"/>
                <a:ea typeface="Arial" panose="020B0604020202020204"/>
                <a:cs typeface="Arial" panose="020B0604020202020204"/>
              </a:defRPr>
            </a:lvl4pPr>
            <a:lvl5pPr marL="1828800" lvl="4" indent="0" algn="l">
              <a:defRPr sz="2400" baseline="-25000">
                <a:solidFill>
                  <a:schemeClr val="tx1"/>
                </a:solidFill>
                <a:latin typeface="Arial" panose="020B0604020202020204"/>
                <a:ea typeface="Arial" panose="020B0604020202020204"/>
                <a:cs typeface="Arial" panose="020B0604020202020204"/>
              </a:defRPr>
            </a:lvl5pPr>
            <a:lvl6pPr marL="2286000" lvl="5" indent="0" algn="l">
              <a:defRPr sz="2400" baseline="-25000">
                <a:solidFill>
                  <a:schemeClr val="tx1"/>
                </a:solidFill>
                <a:latin typeface="Arial" panose="020B0604020202020204"/>
                <a:ea typeface="Arial" panose="020B0604020202020204"/>
                <a:cs typeface="Arial" panose="020B0604020202020204"/>
              </a:defRPr>
            </a:lvl6pPr>
            <a:lvl7pPr marL="2743200" lvl="6" indent="0" algn="l">
              <a:defRPr sz="2400" baseline="-25000">
                <a:solidFill>
                  <a:schemeClr val="tx1"/>
                </a:solidFill>
                <a:latin typeface="Arial" panose="020B0604020202020204"/>
                <a:ea typeface="Arial" panose="020B0604020202020204"/>
                <a:cs typeface="Arial" panose="020B0604020202020204"/>
              </a:defRPr>
            </a:lvl7pPr>
            <a:lvl8pPr marL="3200400" lvl="7" indent="0" algn="l">
              <a:defRPr sz="2400" baseline="-25000">
                <a:solidFill>
                  <a:schemeClr val="tx1"/>
                </a:solidFill>
                <a:latin typeface="Arial" panose="020B0604020202020204"/>
                <a:ea typeface="Arial" panose="020B0604020202020204"/>
                <a:cs typeface="Arial" panose="020B0604020202020204"/>
              </a:defRPr>
            </a:lvl8pPr>
            <a:lvl9pPr marL="3657600" lvl="8" indent="0" algn="l">
              <a:defRPr sz="2400" baseline="-25000">
                <a:solidFill>
                  <a:schemeClr val="tx1"/>
                </a:solidFill>
                <a:latin typeface="Arial" panose="020B0604020202020204"/>
                <a:ea typeface="Arial" panose="020B0604020202020204"/>
                <a:cs typeface="Arial" panose="020B0604020202020204"/>
              </a:defRPr>
            </a:lvl9pPr>
          </a:lstStyle>
          <a:p>
            <a:pPr indent="0">
              <a:lnSpc>
                <a:spcPct val="100000"/>
              </a:lnSpc>
              <a:spcBef>
                <a:spcPts val="0"/>
              </a:spcBef>
              <a:buFont typeface="Wingdings" panose="05000000000000000000"/>
              <a:buNone/>
            </a:pPr>
            <a:r>
              <a:rPr lang="ru-RU" sz="1800" baseline="0">
                <a:solidFill>
                  <a:srgbClr val="3D3838"/>
                </a:solidFill>
                <a:latin typeface="Arial" panose="020B0604020202020204" pitchFamily="34" charset="0"/>
                <a:cs typeface="Arial" panose="020B0604020202020204" pitchFamily="34" charset="0"/>
              </a:rPr>
              <a:t>7. Назначение рабочего стола сотруднику</a:t>
            </a:r>
          </a:p>
          <a:p>
            <a:pPr indent="0">
              <a:lnSpc>
                <a:spcPct val="100000"/>
              </a:lnSpc>
              <a:spcBef>
                <a:spcPts val="0"/>
              </a:spcBef>
              <a:buFont typeface="Wingdings" panose="05000000000000000000"/>
              <a:buNone/>
            </a:pPr>
            <a:r>
              <a:rPr lang="ru-RU" sz="1800" baseline="0">
                <a:solidFill>
                  <a:srgbClr val="3D3838"/>
                </a:solidFill>
                <a:latin typeface="Arial" panose="020B0604020202020204" pitchFamily="34" charset="0"/>
                <a:cs typeface="Arial" panose="020B0604020202020204" pitchFamily="34" charset="0"/>
              </a:rPr>
              <a:t>8. Выгрузка / загрузка настроек рабочих столов и папок</a:t>
            </a:r>
          </a:p>
          <a:p>
            <a:pPr indent="0">
              <a:lnSpc>
                <a:spcPct val="100000"/>
              </a:lnSpc>
              <a:spcBef>
                <a:spcPts val="0"/>
              </a:spcBef>
              <a:buFont typeface="Arial" panose="020B0604020202020204" pitchFamily="34" charset="0"/>
              <a:buNone/>
            </a:pPr>
            <a:r>
              <a:rPr lang="ru-RU" altLang="en-US" sz="1800" baseline="0">
                <a:solidFill>
                  <a:srgbClr val="3D3838"/>
                </a:solidFill>
                <a:latin typeface="Arial" panose="020B0604020202020204" pitchFamily="34" charset="0"/>
                <a:cs typeface="Arial" panose="020B0604020202020204" pitchFamily="34" charset="0"/>
              </a:rPr>
              <a:t>9. </a:t>
            </a:r>
            <a:r>
              <a:rPr lang="ru-RU" altLang="en-US" sz="1800" baseline="0">
                <a:solidFill>
                  <a:srgbClr val="3D3838"/>
                </a:solidFill>
                <a:latin typeface="Arial" panose="020B0604020202020204" pitchFamily="34" charset="0"/>
                <a:cs typeface="Arial" panose="020B0604020202020204" pitchFamily="34" charset="0"/>
                <a:sym typeface="+mn-ea"/>
              </a:rPr>
              <a:t>Практические кейсы </a:t>
            </a:r>
            <a:endParaRPr lang="en-US" altLang="en-US" sz="1800" baseline="0">
              <a:solidFill>
                <a:srgbClr val="3D3838"/>
              </a:solidFill>
              <a:latin typeface="Arial" panose="020B0604020202020204" pitchFamily="34" charset="0"/>
              <a:cs typeface="Arial" panose="020B0604020202020204" pitchFamily="34" charset="0"/>
            </a:endParaRPr>
          </a:p>
          <a:p>
            <a:pPr marL="742950" lvl="2" indent="-285750" algn="l">
              <a:lnSpc>
                <a:spcPct val="100000"/>
              </a:lnSpc>
              <a:spcBef>
                <a:spcPts val="0"/>
              </a:spcBef>
              <a:buClrTx/>
              <a:buSzTx/>
              <a:buFont typeface="Arial" panose="020B0604020202020204" pitchFamily="34" charset="0"/>
              <a:buChar char="•"/>
            </a:pPr>
            <a:r>
              <a:rPr lang="ru-RU" altLang="en-US" sz="1800" baseline="0">
                <a:solidFill>
                  <a:srgbClr val="3D3838"/>
                </a:solidFill>
                <a:latin typeface="Arial" panose="020B0604020202020204" pitchFamily="34" charset="0"/>
                <a:cs typeface="Arial" panose="020B0604020202020204" pitchFamily="34" charset="0"/>
                <a:sym typeface="+mn-ea"/>
              </a:rPr>
              <a:t>Регистрация документов, поступивших по МЭДО</a:t>
            </a:r>
          </a:p>
          <a:p>
            <a:pPr marL="742950" lvl="2" indent="-285750" algn="l">
              <a:lnSpc>
                <a:spcPct val="100000"/>
              </a:lnSpc>
              <a:spcBef>
                <a:spcPts val="0"/>
              </a:spcBef>
              <a:buClrTx/>
              <a:buSzTx/>
              <a:buFont typeface="Arial" panose="020B0604020202020204" pitchFamily="34" charset="0"/>
              <a:buChar char="•"/>
            </a:pPr>
            <a:r>
              <a:rPr lang="ru-RU" altLang="en-US" sz="1800" baseline="0">
                <a:solidFill>
                  <a:srgbClr val="3D3838"/>
                </a:solidFill>
                <a:latin typeface="Arial" panose="020B0604020202020204" pitchFamily="34" charset="0"/>
                <a:cs typeface="Arial" panose="020B0604020202020204" pitchFamily="34" charset="0"/>
                <a:sym typeface="+mn-ea"/>
              </a:rPr>
              <a:t>Папки для выполненных задач</a:t>
            </a:r>
          </a:p>
          <a:p>
            <a:pPr marL="742950" lvl="2" indent="-285750" algn="l">
              <a:lnSpc>
                <a:spcPct val="100000"/>
              </a:lnSpc>
              <a:spcBef>
                <a:spcPts val="0"/>
              </a:spcBef>
              <a:buClrTx/>
              <a:buSzTx/>
              <a:buFont typeface="Arial" panose="020B0604020202020204" pitchFamily="34" charset="0"/>
              <a:buChar char="•"/>
            </a:pPr>
            <a:r>
              <a:rPr lang="ru-RU" altLang="en-US" sz="1800" baseline="0">
                <a:solidFill>
                  <a:srgbClr val="3D3838"/>
                </a:solidFill>
                <a:latin typeface="Arial" panose="020B0604020202020204" pitchFamily="34" charset="0"/>
                <a:cs typeface="Arial" panose="020B0604020202020204" pitchFamily="34" charset="0"/>
                <a:sym typeface="+mn-ea"/>
              </a:rPr>
              <a:t>Секретарь: проверка и передача руководителю</a:t>
            </a:r>
          </a:p>
          <a:p>
            <a:pPr marL="742950" lvl="2" indent="-285750" algn="l">
              <a:lnSpc>
                <a:spcPct val="100000"/>
              </a:lnSpc>
              <a:spcBef>
                <a:spcPts val="0"/>
              </a:spcBef>
              <a:buClrTx/>
              <a:buSzTx/>
              <a:buFont typeface="Arial" panose="020B0604020202020204" pitchFamily="34" charset="0"/>
              <a:buChar char="•"/>
            </a:pPr>
            <a:r>
              <a:rPr lang="ru-RU" altLang="en-US" sz="1800" baseline="0">
                <a:solidFill>
                  <a:srgbClr val="3D3838"/>
                </a:solidFill>
                <a:latin typeface="Arial" panose="020B0604020202020204" pitchFamily="34" charset="0"/>
                <a:cs typeface="Arial" panose="020B0604020202020204" pitchFamily="34" charset="0"/>
                <a:sym typeface="+mn-ea"/>
              </a:rPr>
              <a:t>Руководитель: «расписывает» задачи подчиненным</a:t>
            </a:r>
          </a:p>
          <a:p>
            <a:pPr marL="742950" lvl="1" indent="-285750">
              <a:lnSpc>
                <a:spcPct val="100000"/>
              </a:lnSpc>
              <a:spcBef>
                <a:spcPts val="0"/>
              </a:spcBef>
              <a:buFont typeface="Arial" panose="020B0604020202020204" pitchFamily="34" charset="0"/>
              <a:buChar char="•"/>
            </a:pPr>
            <a:r>
              <a:rPr lang="ru-RU" altLang="en-US" sz="1800" baseline="0">
                <a:solidFill>
                  <a:srgbClr val="3D3838"/>
                </a:solidFill>
                <a:latin typeface="Arial" panose="020B0604020202020204" pitchFamily="34" charset="0"/>
                <a:cs typeface="Arial" panose="020B0604020202020204" pitchFamily="34" charset="0"/>
                <a:sym typeface="+mn-ea"/>
              </a:rPr>
              <a:t>Секретарь: маршрутизация без участия руководителя</a:t>
            </a:r>
          </a:p>
          <a:p>
            <a:pPr marL="742950" lvl="1" indent="-285750" algn="l">
              <a:lnSpc>
                <a:spcPct val="100000"/>
              </a:lnSpc>
              <a:spcBef>
                <a:spcPts val="0"/>
              </a:spcBef>
              <a:buClrTx/>
              <a:buSzTx/>
              <a:buFont typeface="Arial" panose="020B0604020202020204" pitchFamily="34" charset="0"/>
              <a:buChar char="•"/>
            </a:pPr>
            <a:endParaRPr lang="ru-RU" altLang="en-US" sz="1800" baseline="0">
              <a:solidFill>
                <a:srgbClr val="3D3838"/>
              </a:solidFill>
              <a:latin typeface="Arial" panose="020B0604020202020204" pitchFamily="34" charset="0"/>
              <a:cs typeface="Arial" panose="020B0604020202020204" pitchFamily="34" charset="0"/>
              <a:sym typeface="+mn-ea"/>
            </a:endParaRPr>
          </a:p>
          <a:p>
            <a:pPr>
              <a:lnSpc>
                <a:spcPct val="100000"/>
              </a:lnSpc>
            </a:pPr>
            <a:endParaRPr sz="1800" b="1">
              <a:latin typeface="Arial" panose="020B0604020202020204" pitchFamily="34" charset="0"/>
              <a:cs typeface="Arial" panose="020B0604020202020204" pitchFamily="34" charset="0"/>
            </a:endParaRPr>
          </a:p>
          <a:p>
            <a:pPr indent="0">
              <a:lnSpc>
                <a:spcPct val="100000"/>
              </a:lnSpc>
              <a:spcBef>
                <a:spcPts val="0"/>
              </a:spcBef>
              <a:buFont typeface="Wingdings" panose="05000000000000000000"/>
              <a:buNone/>
            </a:pPr>
            <a:endParaRPr sz="1800" b="1">
              <a:solidFill>
                <a:srgbClr val="3D3838"/>
              </a:solidFill>
              <a:latin typeface="Arial" panose="020B0604020202020204" pitchFamily="34" charset="0"/>
              <a:ea typeface="Montserrat"/>
              <a:cs typeface="Arial" panose="020B0604020202020204" pitchFamily="34" charset="0"/>
            </a:endParaRPr>
          </a:p>
          <a:p>
            <a:pPr>
              <a:lnSpc>
                <a:spcPct val="100000"/>
              </a:lnSpc>
            </a:pPr>
            <a:endParaRPr sz="1800" b="1">
              <a:latin typeface="Arial" panose="020B0604020202020204" pitchFamily="34" charset="0"/>
              <a:cs typeface="Arial" panose="020B0604020202020204" pitchFamily="34" charset="0"/>
            </a:endParaRPr>
          </a:p>
          <a:p>
            <a:pPr marL="772795" indent="-272415">
              <a:lnSpc>
                <a:spcPct val="100000"/>
              </a:lnSpc>
              <a:spcBef>
                <a:spcPts val="160"/>
              </a:spcBef>
              <a:buFont typeface="+mn-lt"/>
              <a:buAutoNum type="arabicPeriod"/>
            </a:pPr>
            <a:endParaRPr sz="1800">
              <a:latin typeface="Arial" panose="020B0604020202020204" pitchFamily="34" charset="0"/>
              <a:ea typeface="Calibri" panose="020F0502020204030204"/>
              <a:cs typeface="Arial" panose="020B0604020202020204" pitchFamily="34" charset="0"/>
            </a:endParaRPr>
          </a:p>
          <a:p>
            <a:pPr marL="772795" indent="-272415">
              <a:lnSpc>
                <a:spcPct val="100000"/>
              </a:lnSpc>
              <a:spcBef>
                <a:spcPts val="160"/>
              </a:spcBef>
              <a:buFont typeface="+mn-lt"/>
              <a:buAutoNum type="arabicPeriod"/>
            </a:pPr>
            <a:endParaRPr sz="1800">
              <a:latin typeface="Arial" panose="020B0604020202020204" pitchFamily="34" charset="0"/>
              <a:ea typeface="Calibri" panose="020F0502020204030204"/>
              <a:cs typeface="Arial" panose="020B0604020202020204" pitchFamily="34" charset="0"/>
            </a:endParaRPr>
          </a:p>
          <a:p>
            <a:pPr>
              <a:lnSpc>
                <a:spcPts val="1320"/>
              </a:lnSpc>
            </a:pPr>
            <a:endParaRPr sz="1800" b="1">
              <a:latin typeface="Arial" panose="020B0604020202020204" pitchFamily="34" charset="0"/>
              <a:cs typeface="Arial" panose="020B0604020202020204"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GroupShape 31"/>
        <p:cNvGrpSpPr/>
        <p:nvPr/>
      </p:nvGrpSpPr>
      <p:grpSpPr>
        <a:xfrm>
          <a:off x="0" y="0"/>
          <a:ext cx="0" cy="0"/>
          <a:chOff x="0" y="0"/>
          <a:chExt cx="0" cy="0"/>
        </a:xfrm>
      </p:grpSpPr>
      <p:sp>
        <p:nvSpPr>
          <p:cNvPr id="32" name="Shape 32"/>
          <p:cNvSpPr txBox="1">
            <a:spLocks noGrp="1"/>
          </p:cNvSpPr>
          <p:nvPr>
            <p:ph type="title" idx="1"/>
          </p:nvPr>
        </p:nvSpPr>
        <p:spPr>
          <a:prstGeom prst="rect">
            <a:avLst/>
          </a:prstGeom>
        </p:spPr>
        <p:txBody>
          <a:bodyPr/>
          <a:lstStyle>
            <a:defPPr/>
            <a:lvl1pPr lvl="0"/>
          </a:lstStyle>
          <a:p>
            <a:r>
              <a:rPr lang="ru-RU" sz="2400">
                <a:latin typeface="Arial" panose="020B0604020202020204" pitchFamily="34" charset="0"/>
                <a:cs typeface="Arial" panose="020B0604020202020204" pitchFamily="34" charset="0"/>
              </a:rPr>
              <a:t>Назначение </a:t>
            </a:r>
            <a:r>
              <a:rPr sz="2400">
                <a:latin typeface="Arial" panose="020B0604020202020204" pitchFamily="34" charset="0"/>
                <a:cs typeface="Arial" panose="020B0604020202020204" pitchFamily="34" charset="0"/>
              </a:rPr>
              <a:t>рабочих столов</a:t>
            </a:r>
          </a:p>
        </p:txBody>
      </p:sp>
      <p:pic>
        <p:nvPicPr>
          <p:cNvPr id="28" name="Picture 28"/>
          <p:cNvPicPr/>
          <p:nvPr/>
        </p:nvPicPr>
        <p:blipFill>
          <a:blip r:embed="rId2"/>
          <a:stretch>
            <a:fillRect/>
          </a:stretch>
        </p:blipFill>
        <p:spPr>
          <a:xfrm>
            <a:off x="2710815" y="2561590"/>
            <a:ext cx="6318885" cy="2233295"/>
          </a:xfrm>
          <a:prstGeom prst="rect">
            <a:avLst/>
          </a:prstGeom>
        </p:spPr>
      </p:pic>
      <p:sp>
        <p:nvSpPr>
          <p:cNvPr id="3" name="Shape 33"/>
          <p:cNvSpPr/>
          <p:nvPr/>
        </p:nvSpPr>
        <p:spPr>
          <a:xfrm>
            <a:off x="395605" y="857250"/>
            <a:ext cx="8470265" cy="1054100"/>
          </a:xfrm>
          <a:prstGeom prst="rect">
            <a:avLst/>
          </a:prstGeom>
          <a:noFill/>
        </p:spPr>
        <p:txBody>
          <a:bodyPr wrap="square" lIns="0" tIns="0" rIns="0" bIns="0" anchor="t">
            <a:noAutofit/>
          </a:bodyPr>
          <a:lstStyle>
            <a:defPPr/>
            <a:lvl1pPr lvl="0" algn="l">
              <a:defRPr sz="2400" baseline="-25000">
                <a:solidFill>
                  <a:schemeClr val="tx1"/>
                </a:solidFill>
                <a:latin typeface="Arial" panose="020B0604020202020204"/>
                <a:ea typeface="Arial" panose="020B0604020202020204"/>
                <a:cs typeface="Arial" panose="020B0604020202020204"/>
              </a:defRPr>
            </a:lvl1pPr>
            <a:lvl2pPr marL="457200" lvl="1" indent="0" algn="l">
              <a:defRPr sz="2400" baseline="-25000">
                <a:solidFill>
                  <a:schemeClr val="tx1"/>
                </a:solidFill>
                <a:latin typeface="Arial" panose="020B0604020202020204"/>
                <a:ea typeface="Arial" panose="020B0604020202020204"/>
                <a:cs typeface="Arial" panose="020B0604020202020204"/>
              </a:defRPr>
            </a:lvl2pPr>
            <a:lvl3pPr marL="914400" lvl="2" indent="0" algn="l">
              <a:defRPr sz="2400" baseline="-25000">
                <a:solidFill>
                  <a:schemeClr val="tx1"/>
                </a:solidFill>
                <a:latin typeface="Arial" panose="020B0604020202020204"/>
                <a:ea typeface="Arial" panose="020B0604020202020204"/>
                <a:cs typeface="Arial" panose="020B0604020202020204"/>
              </a:defRPr>
            </a:lvl3pPr>
            <a:lvl4pPr marL="1371600" lvl="3" indent="0" algn="l">
              <a:defRPr sz="2400" baseline="-25000">
                <a:solidFill>
                  <a:schemeClr val="tx1"/>
                </a:solidFill>
                <a:latin typeface="Arial" panose="020B0604020202020204"/>
                <a:ea typeface="Arial" panose="020B0604020202020204"/>
                <a:cs typeface="Arial" panose="020B0604020202020204"/>
              </a:defRPr>
            </a:lvl4pPr>
            <a:lvl5pPr marL="1828800" lvl="4" indent="0" algn="l">
              <a:defRPr sz="2400" baseline="-25000">
                <a:solidFill>
                  <a:schemeClr val="tx1"/>
                </a:solidFill>
                <a:latin typeface="Arial" panose="020B0604020202020204"/>
                <a:ea typeface="Arial" panose="020B0604020202020204"/>
                <a:cs typeface="Arial" panose="020B0604020202020204"/>
              </a:defRPr>
            </a:lvl5pPr>
            <a:lvl6pPr marL="2286000" lvl="5" indent="0" algn="l">
              <a:defRPr sz="2400" baseline="-25000">
                <a:solidFill>
                  <a:schemeClr val="tx1"/>
                </a:solidFill>
                <a:latin typeface="Arial" panose="020B0604020202020204"/>
                <a:ea typeface="Arial" panose="020B0604020202020204"/>
                <a:cs typeface="Arial" panose="020B0604020202020204"/>
              </a:defRPr>
            </a:lvl6pPr>
            <a:lvl7pPr marL="2743200" lvl="6" indent="0" algn="l">
              <a:defRPr sz="2400" baseline="-25000">
                <a:solidFill>
                  <a:schemeClr val="tx1"/>
                </a:solidFill>
                <a:latin typeface="Arial" panose="020B0604020202020204"/>
                <a:ea typeface="Arial" panose="020B0604020202020204"/>
                <a:cs typeface="Arial" panose="020B0604020202020204"/>
              </a:defRPr>
            </a:lvl7pPr>
            <a:lvl8pPr marL="3200400" lvl="7" indent="0" algn="l">
              <a:defRPr sz="2400" baseline="-25000">
                <a:solidFill>
                  <a:schemeClr val="tx1"/>
                </a:solidFill>
                <a:latin typeface="Arial" panose="020B0604020202020204"/>
                <a:ea typeface="Arial" panose="020B0604020202020204"/>
                <a:cs typeface="Arial" panose="020B0604020202020204"/>
              </a:defRPr>
            </a:lvl8pPr>
            <a:lvl9pPr marL="3657600" lvl="8" indent="0" algn="l">
              <a:defRPr sz="2400" baseline="-25000">
                <a:solidFill>
                  <a:schemeClr val="tx1"/>
                </a:solidFill>
                <a:latin typeface="Arial" panose="020B0604020202020204"/>
                <a:ea typeface="Arial" panose="020B0604020202020204"/>
                <a:cs typeface="Arial" panose="020B0604020202020204"/>
              </a:defRPr>
            </a:lvl9pPr>
          </a:lstStyle>
          <a:p>
            <a:pPr lvl="0" indent="0" algn="l">
              <a:spcBef>
                <a:spcPts val="0"/>
              </a:spcBef>
              <a:buClrTx/>
              <a:buSzTx/>
              <a:buFont typeface="Arial" panose="020B0604020202020204" pitchFamily="34" charset="0"/>
              <a:buNone/>
            </a:pPr>
            <a:r>
              <a:rPr lang="en-US" altLang="en-US" sz="1800" b="1" baseline="0">
                <a:solidFill>
                  <a:srgbClr val="3D3838"/>
                </a:solidFill>
                <a:latin typeface="Arial" panose="020B0604020202020204" pitchFamily="34" charset="0"/>
                <a:cs typeface="Arial" panose="020B0604020202020204" pitchFamily="34" charset="0"/>
                <a:sym typeface="+mn-ea"/>
              </a:rPr>
              <a:t>Рабочий стол</a:t>
            </a:r>
            <a:r>
              <a:rPr lang="en-US" altLang="en-US" sz="1800" baseline="0">
                <a:solidFill>
                  <a:srgbClr val="3D3838"/>
                </a:solidFill>
                <a:latin typeface="Arial" panose="020B0604020202020204" pitchFamily="34" charset="0"/>
                <a:cs typeface="Arial" panose="020B0604020202020204" pitchFamily="34" charset="0"/>
                <a:sym typeface="+mn-ea"/>
              </a:rPr>
              <a:t> – это рабочее место пользователя, которое открывается при запуске системы и позволяет получить быстрый доступ к предварительно настроенным спискам задач и документов</a:t>
            </a:r>
            <a:r>
              <a:rPr lang="ru-RU" altLang="en-US" sz="1800" baseline="0">
                <a:solidFill>
                  <a:srgbClr val="3D3838"/>
                </a:solidFill>
                <a:latin typeface="Arial" panose="020B0604020202020204" pitchFamily="34" charset="0"/>
                <a:cs typeface="Arial" panose="020B0604020202020204" pitchFamily="34" charset="0"/>
                <a:sym typeface="+mn-ea"/>
              </a:rPr>
              <a:t>.</a:t>
            </a:r>
          </a:p>
          <a:p>
            <a:pPr lvl="0" indent="0" algn="l">
              <a:spcBef>
                <a:spcPts val="0"/>
              </a:spcBef>
              <a:buClrTx/>
              <a:buSzTx/>
              <a:buFont typeface="Arial" panose="020B0604020202020204" pitchFamily="34" charset="0"/>
              <a:buNone/>
            </a:pPr>
            <a:r>
              <a:rPr lang="en-US" altLang="en-US" sz="1800" b="1" baseline="0">
                <a:solidFill>
                  <a:srgbClr val="3D3838"/>
                </a:solidFill>
                <a:latin typeface="Arial" panose="020B0604020202020204" pitchFamily="34" charset="0"/>
                <a:cs typeface="Arial" panose="020B0604020202020204" pitchFamily="34" charset="0"/>
                <a:sym typeface="+mn-ea"/>
              </a:rPr>
              <a:t>Назначение</a:t>
            </a:r>
            <a:r>
              <a:rPr lang="en-US" altLang="ru-RU" sz="1800" b="1" baseline="0">
                <a:solidFill>
                  <a:srgbClr val="3D3838"/>
                </a:solidFill>
                <a:latin typeface="Arial" panose="020B0604020202020204" pitchFamily="34" charset="0"/>
                <a:cs typeface="Arial" panose="020B0604020202020204" pitchFamily="34" charset="0"/>
                <a:sym typeface="+mn-ea"/>
              </a:rPr>
              <a:t> </a:t>
            </a:r>
            <a:r>
              <a:rPr lang="en-US" altLang="en-US" sz="1800" b="1" baseline="0">
                <a:solidFill>
                  <a:srgbClr val="3D3838"/>
                </a:solidFill>
                <a:latin typeface="Arial" panose="020B0604020202020204" pitchFamily="34" charset="0"/>
                <a:cs typeface="Arial" panose="020B0604020202020204" pitchFamily="34" charset="0"/>
                <a:sym typeface="+mn-ea"/>
              </a:rPr>
              <a:t>рабочего</a:t>
            </a:r>
            <a:r>
              <a:rPr lang="en-US" altLang="ru-RU" sz="1800" b="1" baseline="0">
                <a:solidFill>
                  <a:srgbClr val="3D3838"/>
                </a:solidFill>
                <a:latin typeface="Arial" panose="020B0604020202020204" pitchFamily="34" charset="0"/>
                <a:cs typeface="Arial" panose="020B0604020202020204" pitchFamily="34" charset="0"/>
                <a:sym typeface="+mn-ea"/>
              </a:rPr>
              <a:t> </a:t>
            </a:r>
            <a:r>
              <a:rPr lang="en-US" altLang="en-US" sz="1800" b="1" baseline="0">
                <a:solidFill>
                  <a:srgbClr val="3D3838"/>
                </a:solidFill>
                <a:latin typeface="Arial" panose="020B0604020202020204" pitchFamily="34" charset="0"/>
                <a:cs typeface="Arial" panose="020B0604020202020204" pitchFamily="34" charset="0"/>
                <a:sym typeface="+mn-ea"/>
              </a:rPr>
              <a:t>стола</a:t>
            </a:r>
            <a:r>
              <a:rPr lang="en-US" altLang="en-US" sz="1800" baseline="0">
                <a:solidFill>
                  <a:srgbClr val="3D3838"/>
                </a:solidFill>
                <a:latin typeface="Arial" panose="020B0604020202020204" pitchFamily="34" charset="0"/>
                <a:cs typeface="Arial" panose="020B0604020202020204" pitchFamily="34" charset="0"/>
                <a:sym typeface="+mn-ea"/>
              </a:rPr>
              <a:t> </a:t>
            </a:r>
            <a:r>
              <a:rPr lang="ru-RU" sz="1800" baseline="0">
                <a:solidFill>
                  <a:srgbClr val="3D3838"/>
                </a:solidFill>
                <a:latin typeface="Arial" panose="020B0604020202020204" pitchFamily="34" charset="0"/>
                <a:cs typeface="Arial" panose="020B0604020202020204" pitchFamily="34" charset="0"/>
                <a:sym typeface="+mn-ea"/>
              </a:rPr>
              <a:t>-</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помочь</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сотруднику</a:t>
            </a:r>
            <a:r>
              <a:rPr lang="en-US" altLang="ru-RU" sz="1800" baseline="0">
                <a:solidFill>
                  <a:srgbClr val="3D3838"/>
                </a:solidFill>
                <a:latin typeface="Arial" panose="020B0604020202020204" pitchFamily="34" charset="0"/>
                <a:cs typeface="Arial" panose="020B0604020202020204" pitchFamily="34" charset="0"/>
                <a:sym typeface="+mn-ea"/>
              </a:rPr>
              <a:t>:</a:t>
            </a:r>
            <a:endParaRPr lang="en-US" altLang="en-US" sz="1800" baseline="0">
              <a:solidFill>
                <a:srgbClr val="3D3838"/>
              </a:solidFill>
              <a:latin typeface="Arial" panose="020B0604020202020204" pitchFamily="34" charset="0"/>
              <a:cs typeface="Arial" panose="020B0604020202020204" pitchFamily="34" charset="0"/>
              <a:sym typeface="+mn-ea"/>
            </a:endParaRPr>
          </a:p>
          <a:p>
            <a:pPr marL="285750" lvl="0" indent="-285750" algn="l">
              <a:spcBef>
                <a:spcPts val="0"/>
              </a:spcBef>
              <a:buClrTx/>
              <a:buSzTx/>
              <a:buFont typeface="Arial" panose="020B0604020202020204" pitchFamily="34" charset="0"/>
              <a:buChar char="•"/>
            </a:pPr>
            <a:endParaRPr lang="en-US" altLang="en-US" sz="1800" baseline="0">
              <a:solidFill>
                <a:srgbClr val="3D3838"/>
              </a:solidFill>
              <a:latin typeface="Arial" panose="020B0604020202020204" pitchFamily="34" charset="0"/>
              <a:cs typeface="Arial" panose="020B0604020202020204" pitchFamily="34" charset="0"/>
              <a:sym typeface="+mn-ea"/>
            </a:endParaRPr>
          </a:p>
          <a:p>
            <a:pPr lvl="0" indent="0" algn="l">
              <a:spcBef>
                <a:spcPts val="0"/>
              </a:spcBef>
              <a:buClrTx/>
              <a:buSzTx/>
              <a:buFont typeface="Arial" panose="020B0604020202020204" pitchFamily="34" charset="0"/>
              <a:buNone/>
            </a:pPr>
            <a:endParaRPr lang="en-US" altLang="en-US" sz="1800" baseline="0">
              <a:solidFill>
                <a:srgbClr val="3D3838"/>
              </a:solidFill>
              <a:latin typeface="Arial" panose="020B0604020202020204" pitchFamily="34" charset="0"/>
              <a:cs typeface="Arial" panose="020B0604020202020204" pitchFamily="34" charset="0"/>
              <a:sym typeface="+mn-ea"/>
            </a:endParaRPr>
          </a:p>
          <a:p>
            <a:pPr marL="285750" lvl="0" indent="-285750" algn="l">
              <a:spcBef>
                <a:spcPts val="0"/>
              </a:spcBef>
              <a:buClrTx/>
              <a:buSzTx/>
              <a:buFont typeface="Arial" panose="020B0604020202020204" pitchFamily="34" charset="0"/>
              <a:buChar char="•"/>
            </a:pPr>
            <a:endParaRPr lang="en-US" altLang="en-US" sz="1800" baseline="0">
              <a:solidFill>
                <a:srgbClr val="3D3838"/>
              </a:solidFill>
              <a:latin typeface="Arial" panose="020B0604020202020204" pitchFamily="34" charset="0"/>
              <a:cs typeface="Arial" panose="020B0604020202020204" pitchFamily="34" charset="0"/>
              <a:sym typeface="+mn-ea"/>
            </a:endParaRPr>
          </a:p>
          <a:p>
            <a:pPr marL="285750" lvl="0" indent="-285750" algn="l">
              <a:spcBef>
                <a:spcPts val="0"/>
              </a:spcBef>
              <a:buClrTx/>
              <a:buSzTx/>
              <a:buFont typeface="Arial" panose="020B0604020202020204" pitchFamily="34" charset="0"/>
              <a:buChar char="•"/>
            </a:pPr>
            <a:endParaRPr lang="en-US" altLang="en-US" sz="1800" baseline="0">
              <a:solidFill>
                <a:srgbClr val="3D3838"/>
              </a:solidFill>
              <a:latin typeface="Arial" panose="020B0604020202020204" pitchFamily="34" charset="0"/>
              <a:cs typeface="Arial" panose="020B0604020202020204" pitchFamily="34" charset="0"/>
              <a:sym typeface="+mn-ea"/>
            </a:endParaRPr>
          </a:p>
        </p:txBody>
      </p:sp>
      <p:sp>
        <p:nvSpPr>
          <p:cNvPr id="2" name="Shape 33"/>
          <p:cNvSpPr/>
          <p:nvPr/>
        </p:nvSpPr>
        <p:spPr>
          <a:xfrm>
            <a:off x="395605" y="1996440"/>
            <a:ext cx="2276475" cy="2989580"/>
          </a:xfrm>
          <a:prstGeom prst="rect">
            <a:avLst/>
          </a:prstGeom>
          <a:noFill/>
        </p:spPr>
        <p:txBody>
          <a:bodyPr wrap="square" lIns="0" tIns="0" rIns="0" bIns="0" anchor="t">
            <a:noAutofit/>
          </a:bodyPr>
          <a:lstStyle>
            <a:defPPr/>
            <a:lvl1pPr lvl="0" algn="l">
              <a:defRPr sz="2400" baseline="-25000">
                <a:solidFill>
                  <a:schemeClr val="tx1"/>
                </a:solidFill>
                <a:latin typeface="Arial" panose="020B0604020202020204"/>
                <a:ea typeface="Arial" panose="020B0604020202020204"/>
                <a:cs typeface="Arial" panose="020B0604020202020204"/>
              </a:defRPr>
            </a:lvl1pPr>
            <a:lvl2pPr marL="457200" lvl="1" indent="0" algn="l">
              <a:defRPr sz="2400" baseline="-25000">
                <a:solidFill>
                  <a:schemeClr val="tx1"/>
                </a:solidFill>
                <a:latin typeface="Arial" panose="020B0604020202020204"/>
                <a:ea typeface="Arial" panose="020B0604020202020204"/>
                <a:cs typeface="Arial" panose="020B0604020202020204"/>
              </a:defRPr>
            </a:lvl2pPr>
            <a:lvl3pPr marL="914400" lvl="2" indent="0" algn="l">
              <a:defRPr sz="2400" baseline="-25000">
                <a:solidFill>
                  <a:schemeClr val="tx1"/>
                </a:solidFill>
                <a:latin typeface="Arial" panose="020B0604020202020204"/>
                <a:ea typeface="Arial" panose="020B0604020202020204"/>
                <a:cs typeface="Arial" panose="020B0604020202020204"/>
              </a:defRPr>
            </a:lvl3pPr>
            <a:lvl4pPr marL="1371600" lvl="3" indent="0" algn="l">
              <a:defRPr sz="2400" baseline="-25000">
                <a:solidFill>
                  <a:schemeClr val="tx1"/>
                </a:solidFill>
                <a:latin typeface="Arial" panose="020B0604020202020204"/>
                <a:ea typeface="Arial" panose="020B0604020202020204"/>
                <a:cs typeface="Arial" panose="020B0604020202020204"/>
              </a:defRPr>
            </a:lvl4pPr>
            <a:lvl5pPr marL="1828800" lvl="4" indent="0" algn="l">
              <a:defRPr sz="2400" baseline="-25000">
                <a:solidFill>
                  <a:schemeClr val="tx1"/>
                </a:solidFill>
                <a:latin typeface="Arial" panose="020B0604020202020204"/>
                <a:ea typeface="Arial" panose="020B0604020202020204"/>
                <a:cs typeface="Arial" panose="020B0604020202020204"/>
              </a:defRPr>
            </a:lvl5pPr>
            <a:lvl6pPr marL="2286000" lvl="5" indent="0" algn="l">
              <a:defRPr sz="2400" baseline="-25000">
                <a:solidFill>
                  <a:schemeClr val="tx1"/>
                </a:solidFill>
                <a:latin typeface="Arial" panose="020B0604020202020204"/>
                <a:ea typeface="Arial" panose="020B0604020202020204"/>
                <a:cs typeface="Arial" panose="020B0604020202020204"/>
              </a:defRPr>
            </a:lvl6pPr>
            <a:lvl7pPr marL="2743200" lvl="6" indent="0" algn="l">
              <a:defRPr sz="2400" baseline="-25000">
                <a:solidFill>
                  <a:schemeClr val="tx1"/>
                </a:solidFill>
                <a:latin typeface="Arial" panose="020B0604020202020204"/>
                <a:ea typeface="Arial" panose="020B0604020202020204"/>
                <a:cs typeface="Arial" panose="020B0604020202020204"/>
              </a:defRPr>
            </a:lvl7pPr>
            <a:lvl8pPr marL="3200400" lvl="7" indent="0" algn="l">
              <a:defRPr sz="2400" baseline="-25000">
                <a:solidFill>
                  <a:schemeClr val="tx1"/>
                </a:solidFill>
                <a:latin typeface="Arial" panose="020B0604020202020204"/>
                <a:ea typeface="Arial" panose="020B0604020202020204"/>
                <a:cs typeface="Arial" panose="020B0604020202020204"/>
              </a:defRPr>
            </a:lvl8pPr>
            <a:lvl9pPr marL="3657600" lvl="8" indent="0" algn="l">
              <a:defRPr sz="2400" baseline="-25000">
                <a:solidFill>
                  <a:schemeClr val="tx1"/>
                </a:solidFill>
                <a:latin typeface="Arial" panose="020B0604020202020204"/>
                <a:ea typeface="Arial" panose="020B0604020202020204"/>
                <a:cs typeface="Arial" panose="020B0604020202020204"/>
              </a:defRPr>
            </a:lvl9pPr>
          </a:lstStyle>
          <a:p>
            <a:pPr marL="285750" lvl="0" indent="-285750" algn="l">
              <a:spcBef>
                <a:spcPts val="0"/>
              </a:spcBef>
              <a:buClrTx/>
              <a:buSzTx/>
              <a:buFont typeface="Wingdings" panose="05000000000000000000" charset="0"/>
              <a:buChar char="ü"/>
            </a:pPr>
            <a:r>
              <a:rPr lang="en-US" altLang="en-US" sz="1800" baseline="0">
                <a:solidFill>
                  <a:srgbClr val="3D3838"/>
                </a:solidFill>
                <a:latin typeface="Arial" panose="020B0604020202020204" pitchFamily="34" charset="0"/>
                <a:cs typeface="Arial" panose="020B0604020202020204" pitchFamily="34" charset="0"/>
                <a:sym typeface="+mn-ea"/>
              </a:rPr>
              <a:t>повысить</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личную</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продуктивность</a:t>
            </a:r>
            <a:r>
              <a:rPr lang="en-US" altLang="ru-RU" sz="1800" baseline="0">
                <a:solidFill>
                  <a:srgbClr val="3D3838"/>
                </a:solidFill>
                <a:latin typeface="Arial" panose="020B0604020202020204" pitchFamily="34" charset="0"/>
                <a:cs typeface="Arial" panose="020B0604020202020204" pitchFamily="34" charset="0"/>
                <a:sym typeface="+mn-ea"/>
              </a:rPr>
              <a:t>;</a:t>
            </a:r>
          </a:p>
          <a:p>
            <a:pPr marL="285750" lvl="0" indent="-285750" algn="l">
              <a:spcBef>
                <a:spcPts val="0"/>
              </a:spcBef>
              <a:buClrTx/>
              <a:buSzTx/>
              <a:buFont typeface="Wingdings" panose="05000000000000000000" charset="0"/>
              <a:buChar char="ü"/>
            </a:pPr>
            <a:r>
              <a:rPr lang="en-US" altLang="en-US" sz="1800" baseline="0">
                <a:solidFill>
                  <a:srgbClr val="3D3838"/>
                </a:solidFill>
                <a:latin typeface="Arial" panose="020B0604020202020204" pitchFamily="34" charset="0"/>
                <a:cs typeface="Arial" panose="020B0604020202020204" pitchFamily="34" charset="0"/>
                <a:sym typeface="+mn-ea"/>
              </a:rPr>
              <a:t>быстро</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находить</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нужную</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информацию</a:t>
            </a:r>
            <a:r>
              <a:rPr lang="en-US" altLang="ru-RU" sz="1800" baseline="0">
                <a:solidFill>
                  <a:srgbClr val="3D3838"/>
                </a:solidFill>
                <a:latin typeface="Arial" panose="020B0604020202020204" pitchFamily="34" charset="0"/>
                <a:cs typeface="Arial" panose="020B0604020202020204" pitchFamily="34" charset="0"/>
                <a:sym typeface="+mn-ea"/>
              </a:rPr>
              <a:t>;</a:t>
            </a:r>
          </a:p>
          <a:p>
            <a:pPr marL="285750" lvl="0" indent="-285750" algn="l">
              <a:spcBef>
                <a:spcPts val="0"/>
              </a:spcBef>
              <a:buClrTx/>
              <a:buSzTx/>
              <a:buFont typeface="Wingdings" panose="05000000000000000000" charset="0"/>
              <a:buChar char="ü"/>
            </a:pPr>
            <a:r>
              <a:rPr lang="en-US" altLang="en-US" sz="1800" baseline="0">
                <a:solidFill>
                  <a:srgbClr val="3D3838"/>
                </a:solidFill>
                <a:latin typeface="Arial" panose="020B0604020202020204" pitchFamily="34" charset="0"/>
                <a:cs typeface="Arial" panose="020B0604020202020204" pitchFamily="34" charset="0"/>
                <a:sym typeface="+mn-ea"/>
              </a:rPr>
              <a:t>сфокусироваться</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на</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приоритетных</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задачах</a:t>
            </a:r>
            <a:r>
              <a:rPr lang="en-US" altLang="ru-RU" sz="1800" baseline="0">
                <a:solidFill>
                  <a:srgbClr val="3D3838"/>
                </a:solidFill>
                <a:latin typeface="Arial" panose="020B0604020202020204" pitchFamily="34" charset="0"/>
                <a:cs typeface="Arial" panose="020B0604020202020204" pitchFamily="34" charset="0"/>
                <a:sym typeface="+mn-ea"/>
              </a:rPr>
              <a:t>;</a:t>
            </a:r>
          </a:p>
          <a:p>
            <a:pPr marL="285750" lvl="0" indent="-285750" algn="l">
              <a:spcBef>
                <a:spcPts val="0"/>
              </a:spcBef>
              <a:buClrTx/>
              <a:buSzTx/>
              <a:buFont typeface="Wingdings" panose="05000000000000000000" charset="0"/>
              <a:buChar char="ü"/>
            </a:pPr>
            <a:r>
              <a:rPr lang="en-US" altLang="en-US" sz="1800" baseline="0">
                <a:solidFill>
                  <a:srgbClr val="3D3838"/>
                </a:solidFill>
                <a:latin typeface="Arial" panose="020B0604020202020204" pitchFamily="34" charset="0"/>
                <a:cs typeface="Arial" panose="020B0604020202020204" pitchFamily="34" charset="0"/>
                <a:sym typeface="+mn-ea"/>
              </a:rPr>
              <a:t>контролировать</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сроки</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выполнения</a:t>
            </a:r>
            <a:r>
              <a:rPr lang="en-US" altLang="ru-RU" sz="1800" baseline="0">
                <a:solidFill>
                  <a:srgbClr val="3D3838"/>
                </a:solidFill>
                <a:latin typeface="Arial" panose="020B0604020202020204" pitchFamily="34" charset="0"/>
                <a:cs typeface="Arial" panose="020B0604020202020204" pitchFamily="34" charset="0"/>
                <a:sym typeface="+mn-ea"/>
              </a:rPr>
              <a:t> </a:t>
            </a:r>
            <a:r>
              <a:rPr lang="en-US" altLang="en-US" sz="1800" baseline="0">
                <a:solidFill>
                  <a:srgbClr val="3D3838"/>
                </a:solidFill>
                <a:latin typeface="Arial" panose="020B0604020202020204" pitchFamily="34" charset="0"/>
                <a:cs typeface="Arial" panose="020B0604020202020204" pitchFamily="34" charset="0"/>
                <a:sym typeface="+mn-ea"/>
              </a:rPr>
              <a:t>задач</a:t>
            </a:r>
            <a:r>
              <a:rPr lang="en-US" altLang="ru-RU" sz="1800" baseline="0">
                <a:solidFill>
                  <a:srgbClr val="3D3838"/>
                </a:solidFill>
                <a:latin typeface="Arial" panose="020B0604020202020204" pitchFamily="34" charset="0"/>
                <a:cs typeface="Arial" panose="020B0604020202020204" pitchFamily="34" charset="0"/>
                <a:sym typeface="+mn-ea"/>
              </a:rPr>
              <a:t>.</a:t>
            </a:r>
          </a:p>
          <a:p>
            <a:pPr marL="285750" lvl="0" indent="-285750" algn="l">
              <a:spcBef>
                <a:spcPts val="0"/>
              </a:spcBef>
              <a:buClrTx/>
              <a:buSzTx/>
              <a:buFont typeface="Arial" panose="020B0604020202020204" pitchFamily="34" charset="0"/>
              <a:buChar char="•"/>
            </a:pPr>
            <a:endParaRPr lang="en-US" altLang="en-US" sz="1800" baseline="0">
              <a:solidFill>
                <a:srgbClr val="3D3838"/>
              </a:solidFill>
              <a:latin typeface="Arial" panose="020B0604020202020204" pitchFamily="34" charset="0"/>
              <a:cs typeface="Arial" panose="020B0604020202020204" pitchFamily="34" charset="0"/>
              <a:sym typeface="+mn-ea"/>
            </a:endParaRPr>
          </a:p>
          <a:p>
            <a:pPr lvl="0" indent="0" algn="l">
              <a:spcBef>
                <a:spcPts val="0"/>
              </a:spcBef>
              <a:buClrTx/>
              <a:buSzTx/>
              <a:buFont typeface="Arial" panose="020B0604020202020204" pitchFamily="34" charset="0"/>
              <a:buNone/>
            </a:pPr>
            <a:endParaRPr lang="en-US" altLang="en-US" sz="1800" baseline="0">
              <a:solidFill>
                <a:srgbClr val="3D3838"/>
              </a:solidFill>
              <a:latin typeface="Arial" panose="020B0604020202020204" pitchFamily="34" charset="0"/>
              <a:cs typeface="Arial" panose="020B0604020202020204" pitchFamily="34" charset="0"/>
              <a:sym typeface="+mn-ea"/>
            </a:endParaRPr>
          </a:p>
          <a:p>
            <a:pPr marL="285750" lvl="0" indent="-285750" algn="l">
              <a:spcBef>
                <a:spcPts val="0"/>
              </a:spcBef>
              <a:buClrTx/>
              <a:buSzTx/>
              <a:buFont typeface="Arial" panose="020B0604020202020204" pitchFamily="34" charset="0"/>
              <a:buChar char="•"/>
            </a:pPr>
            <a:endParaRPr lang="en-US" altLang="en-US" sz="1800" baseline="0">
              <a:solidFill>
                <a:srgbClr val="3D3838"/>
              </a:solidFill>
              <a:latin typeface="Arial" panose="020B0604020202020204" pitchFamily="34" charset="0"/>
              <a:cs typeface="Arial" panose="020B0604020202020204" pitchFamily="34" charset="0"/>
              <a:sym typeface="+mn-ea"/>
            </a:endParaRPr>
          </a:p>
          <a:p>
            <a:pPr marL="285750" lvl="0" indent="-285750" algn="l">
              <a:spcBef>
                <a:spcPts val="0"/>
              </a:spcBef>
              <a:buClrTx/>
              <a:buSzTx/>
              <a:buFont typeface="Arial" panose="020B0604020202020204" pitchFamily="34" charset="0"/>
              <a:buChar char="•"/>
            </a:pPr>
            <a:endParaRPr lang="en-US" altLang="en-US" sz="1800" baseline="0">
              <a:solidFill>
                <a:srgbClr val="3D3838"/>
              </a:solidFill>
              <a:latin typeface="Arial" panose="020B0604020202020204" pitchFamily="34" charset="0"/>
              <a:cs typeface="Arial" panose="020B0604020202020204" pitchFamily="34" charset="0"/>
              <a:sym typeface="+mn-ea"/>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GroupShape 31"/>
        <p:cNvGrpSpPr/>
        <p:nvPr/>
      </p:nvGrpSpPr>
      <p:grpSpPr>
        <a:xfrm>
          <a:off x="0" y="0"/>
          <a:ext cx="0" cy="0"/>
          <a:chOff x="0" y="0"/>
          <a:chExt cx="0" cy="0"/>
        </a:xfrm>
      </p:grpSpPr>
      <p:sp>
        <p:nvSpPr>
          <p:cNvPr id="32" name="Shape 32"/>
          <p:cNvSpPr txBox="1">
            <a:spLocks noGrp="1"/>
          </p:cNvSpPr>
          <p:nvPr>
            <p:ph type="title" idx="1"/>
          </p:nvPr>
        </p:nvSpPr>
        <p:spPr>
          <a:prstGeom prst="rect">
            <a:avLst/>
          </a:prstGeom>
        </p:spPr>
        <p:txBody>
          <a:bodyPr/>
          <a:lstStyle>
            <a:defPPr/>
            <a:lvl1pPr lvl="0"/>
          </a:lstStyle>
          <a:p>
            <a:r>
              <a:rPr lang="ru-RU" sz="2400">
                <a:latin typeface="Arial" panose="020B0604020202020204" pitchFamily="34" charset="0"/>
                <a:cs typeface="Arial" panose="020B0604020202020204" pitchFamily="34" charset="0"/>
              </a:rPr>
              <a:t>Возможности</a:t>
            </a:r>
            <a:r>
              <a:rPr sz="2400">
                <a:latin typeface="Arial" panose="020B0604020202020204" pitchFamily="34" charset="0"/>
                <a:cs typeface="Arial" panose="020B0604020202020204" pitchFamily="34" charset="0"/>
              </a:rPr>
              <a:t> рабочих столов</a:t>
            </a:r>
          </a:p>
        </p:txBody>
      </p:sp>
      <p:sp>
        <p:nvSpPr>
          <p:cNvPr id="33" name="Shape 33"/>
          <p:cNvSpPr/>
          <p:nvPr/>
        </p:nvSpPr>
        <p:spPr>
          <a:xfrm>
            <a:off x="467995" y="1203960"/>
            <a:ext cx="8188960" cy="3176905"/>
          </a:xfrm>
          <a:prstGeom prst="rect">
            <a:avLst/>
          </a:prstGeom>
          <a:noFill/>
        </p:spPr>
        <p:txBody>
          <a:bodyPr wrap="square" lIns="0" tIns="0" rIns="0" bIns="0" anchor="t"/>
          <a:lstStyle>
            <a:defPPr/>
            <a:lvl1pPr lvl="0" algn="l">
              <a:defRPr sz="2400" baseline="-25000">
                <a:solidFill>
                  <a:schemeClr val="tx1"/>
                </a:solidFill>
                <a:latin typeface="Arial" panose="020B0604020202020204"/>
                <a:ea typeface="Arial" panose="020B0604020202020204"/>
                <a:cs typeface="Arial" panose="020B0604020202020204"/>
              </a:defRPr>
            </a:lvl1pPr>
            <a:lvl2pPr marL="457200" lvl="1" indent="0" algn="l">
              <a:defRPr sz="2400" baseline="-25000">
                <a:solidFill>
                  <a:schemeClr val="tx1"/>
                </a:solidFill>
                <a:latin typeface="Arial" panose="020B0604020202020204"/>
                <a:ea typeface="Arial" panose="020B0604020202020204"/>
                <a:cs typeface="Arial" panose="020B0604020202020204"/>
              </a:defRPr>
            </a:lvl2pPr>
            <a:lvl3pPr marL="914400" lvl="2" indent="0" algn="l">
              <a:defRPr sz="2400" baseline="-25000">
                <a:solidFill>
                  <a:schemeClr val="tx1"/>
                </a:solidFill>
                <a:latin typeface="Arial" panose="020B0604020202020204"/>
                <a:ea typeface="Arial" panose="020B0604020202020204"/>
                <a:cs typeface="Arial" panose="020B0604020202020204"/>
              </a:defRPr>
            </a:lvl3pPr>
            <a:lvl4pPr marL="1371600" lvl="3" indent="0" algn="l">
              <a:defRPr sz="2400" baseline="-25000">
                <a:solidFill>
                  <a:schemeClr val="tx1"/>
                </a:solidFill>
                <a:latin typeface="Arial" panose="020B0604020202020204"/>
                <a:ea typeface="Arial" panose="020B0604020202020204"/>
                <a:cs typeface="Arial" panose="020B0604020202020204"/>
              </a:defRPr>
            </a:lvl4pPr>
            <a:lvl5pPr marL="1828800" lvl="4" indent="0" algn="l">
              <a:defRPr sz="2400" baseline="-25000">
                <a:solidFill>
                  <a:schemeClr val="tx1"/>
                </a:solidFill>
                <a:latin typeface="Arial" panose="020B0604020202020204"/>
                <a:ea typeface="Arial" panose="020B0604020202020204"/>
                <a:cs typeface="Arial" panose="020B0604020202020204"/>
              </a:defRPr>
            </a:lvl5pPr>
            <a:lvl6pPr marL="2286000" lvl="5" indent="0" algn="l">
              <a:defRPr sz="2400" baseline="-25000">
                <a:solidFill>
                  <a:schemeClr val="tx1"/>
                </a:solidFill>
                <a:latin typeface="Arial" panose="020B0604020202020204"/>
                <a:ea typeface="Arial" panose="020B0604020202020204"/>
                <a:cs typeface="Arial" panose="020B0604020202020204"/>
              </a:defRPr>
            </a:lvl6pPr>
            <a:lvl7pPr marL="2743200" lvl="6" indent="0" algn="l">
              <a:defRPr sz="2400" baseline="-25000">
                <a:solidFill>
                  <a:schemeClr val="tx1"/>
                </a:solidFill>
                <a:latin typeface="Arial" panose="020B0604020202020204"/>
                <a:ea typeface="Arial" panose="020B0604020202020204"/>
                <a:cs typeface="Arial" panose="020B0604020202020204"/>
              </a:defRPr>
            </a:lvl7pPr>
            <a:lvl8pPr marL="3200400" lvl="7" indent="0" algn="l">
              <a:defRPr sz="2400" baseline="-25000">
                <a:solidFill>
                  <a:schemeClr val="tx1"/>
                </a:solidFill>
                <a:latin typeface="Arial" panose="020B0604020202020204"/>
                <a:ea typeface="Arial" panose="020B0604020202020204"/>
                <a:cs typeface="Arial" panose="020B0604020202020204"/>
              </a:defRPr>
            </a:lvl8pPr>
            <a:lvl9pPr marL="3657600" lvl="8" indent="0" algn="l">
              <a:defRPr sz="2400" baseline="-25000">
                <a:solidFill>
                  <a:schemeClr val="tx1"/>
                </a:solidFill>
                <a:latin typeface="Arial" panose="020B0604020202020204"/>
                <a:ea typeface="Arial" panose="020B0604020202020204"/>
                <a:cs typeface="Arial" panose="020B0604020202020204"/>
              </a:defRPr>
            </a:lvl9pPr>
          </a:lstStyle>
          <a:p>
            <a:pPr marL="342900" indent="-342900">
              <a:lnSpc>
                <a:spcPct val="100000"/>
              </a:lnSpc>
              <a:spcBef>
                <a:spcPts val="0"/>
              </a:spcBef>
              <a:buFont typeface="Wingdings" panose="05000000000000000000"/>
              <a:buChar char="ü"/>
            </a:pPr>
            <a:r>
              <a:rPr sz="1800" baseline="0">
                <a:solidFill>
                  <a:srgbClr val="3D3838"/>
                </a:solidFill>
              </a:rPr>
              <a:t>Современный интерфейс;</a:t>
            </a:r>
          </a:p>
          <a:p>
            <a:pPr marL="342900" indent="-342900">
              <a:lnSpc>
                <a:spcPct val="100000"/>
              </a:lnSpc>
              <a:spcBef>
                <a:spcPts val="0"/>
              </a:spcBef>
              <a:buFont typeface="Wingdings" panose="05000000000000000000"/>
              <a:buChar char="ü"/>
            </a:pPr>
            <a:r>
              <a:rPr sz="1800" baseline="0">
                <a:solidFill>
                  <a:srgbClr val="3D3838"/>
                </a:solidFill>
              </a:rPr>
              <a:t>Отображаются задачи или документы в зависимости от выбора папки;</a:t>
            </a:r>
          </a:p>
          <a:p>
            <a:pPr marL="342900" indent="-342900">
              <a:lnSpc>
                <a:spcPct val="100000"/>
              </a:lnSpc>
              <a:spcBef>
                <a:spcPts val="0"/>
              </a:spcBef>
              <a:buFont typeface="Wingdings" panose="05000000000000000000"/>
              <a:buChar char="ü"/>
            </a:pPr>
            <a:r>
              <a:rPr sz="1800" baseline="0">
                <a:solidFill>
                  <a:srgbClr val="3D3838"/>
                </a:solidFill>
              </a:rPr>
              <a:t>Панели можно сворачивать вправо и влево, увеличивая рабочее пространство для списка задач или документов;</a:t>
            </a:r>
          </a:p>
          <a:p>
            <a:pPr marL="342900" indent="-342900">
              <a:lnSpc>
                <a:spcPct val="100000"/>
              </a:lnSpc>
              <a:spcBef>
                <a:spcPts val="0"/>
              </a:spcBef>
              <a:buFont typeface="Wingdings" panose="05000000000000000000"/>
              <a:buChar char="ü"/>
            </a:pPr>
            <a:r>
              <a:rPr sz="1800" baseline="0">
                <a:solidFill>
                  <a:srgbClr val="3D3838"/>
                </a:solidFill>
              </a:rPr>
              <a:t>Группы папок можно сворачивать / разворачивать;</a:t>
            </a:r>
          </a:p>
          <a:p>
            <a:pPr marL="342900" indent="-342900">
              <a:lnSpc>
                <a:spcPct val="100000"/>
              </a:lnSpc>
              <a:spcBef>
                <a:spcPts val="0"/>
              </a:spcBef>
              <a:buFont typeface="Wingdings" panose="05000000000000000000"/>
              <a:buChar char="ü"/>
            </a:pPr>
            <a:r>
              <a:rPr sz="1800" baseline="0">
                <a:solidFill>
                  <a:srgbClr val="3D3838"/>
                </a:solidFill>
              </a:rPr>
              <a:t>Поиск папок по названиям;</a:t>
            </a:r>
          </a:p>
          <a:p>
            <a:pPr marL="342900" indent="-342900">
              <a:lnSpc>
                <a:spcPct val="100000"/>
              </a:lnSpc>
              <a:spcBef>
                <a:spcPts val="0"/>
              </a:spcBef>
              <a:buFont typeface="Wingdings" panose="05000000000000000000"/>
              <a:buChar char="ü"/>
            </a:pPr>
            <a:r>
              <a:rPr sz="1800" baseline="0">
                <a:solidFill>
                  <a:srgbClr val="3D3838"/>
                </a:solidFill>
              </a:rPr>
              <a:t>Рядом с названиями папок отображается количество всего и новых задач / документов в папках;</a:t>
            </a:r>
          </a:p>
          <a:p>
            <a:pPr marL="342900" indent="-342900">
              <a:lnSpc>
                <a:spcPct val="100000"/>
              </a:lnSpc>
              <a:spcBef>
                <a:spcPts val="0"/>
              </a:spcBef>
              <a:buFont typeface="Wingdings" panose="05000000000000000000"/>
              <a:buChar char="ü"/>
            </a:pPr>
            <a:r>
              <a:rPr lang="ru-RU" sz="1800" baseline="0">
                <a:solidFill>
                  <a:srgbClr val="3D3838"/>
                </a:solidFill>
              </a:rPr>
              <a:t>Быстрые фильтры и отборы в списке задач / документов;</a:t>
            </a:r>
          </a:p>
          <a:p>
            <a:pPr marL="342900" indent="-342900">
              <a:lnSpc>
                <a:spcPct val="100000"/>
              </a:lnSpc>
              <a:spcBef>
                <a:spcPts val="0"/>
              </a:spcBef>
              <a:buFont typeface="Wingdings" panose="05000000000000000000"/>
              <a:buChar char="ü"/>
            </a:pPr>
            <a:r>
              <a:rPr lang="ru-RU" sz="1800" baseline="0">
                <a:solidFill>
                  <a:srgbClr val="3D3838"/>
                </a:solidFill>
              </a:rPr>
              <a:t>Предпросмотр </a:t>
            </a:r>
            <a:r>
              <a:rPr lang="ru-RU" sz="1800" baseline="0">
                <a:solidFill>
                  <a:srgbClr val="3D3838"/>
                </a:solidFill>
                <a:sym typeface="+mn-ea"/>
              </a:rPr>
              <a:t>задач / документов;</a:t>
            </a:r>
            <a:endParaRPr sz="1800" baseline="0">
              <a:solidFill>
                <a:srgbClr val="3D3838"/>
              </a:solidFill>
            </a:endParaRPr>
          </a:p>
          <a:p>
            <a:pPr marL="342900" indent="-342900">
              <a:lnSpc>
                <a:spcPct val="100000"/>
              </a:lnSpc>
              <a:spcBef>
                <a:spcPts val="0"/>
              </a:spcBef>
              <a:buFont typeface="Wingdings" panose="05000000000000000000"/>
              <a:buChar char="ü"/>
            </a:pPr>
            <a:r>
              <a:rPr sz="1800" baseline="0">
                <a:solidFill>
                  <a:srgbClr val="3D3838"/>
                </a:solidFill>
              </a:rPr>
              <a:t>Можно создавать новые документы и задачи.</a:t>
            </a:r>
          </a:p>
          <a:p>
            <a:pPr>
              <a:lnSpc>
                <a:spcPct val="100000"/>
              </a:lnSpc>
            </a:pPr>
            <a:endParaRPr sz="1585" b="1">
              <a:solidFill>
                <a:srgbClr val="3D3838"/>
              </a:solidFill>
              <a:latin typeface="Montserrat"/>
              <a:ea typeface="Montserrat"/>
              <a:cs typeface="Montserrat"/>
            </a:endParaRPr>
          </a:p>
          <a:p>
            <a:pPr>
              <a:lnSpc>
                <a:spcPct val="100000"/>
              </a:lnSpc>
            </a:pPr>
            <a:endParaRPr sz="1110" b="1"/>
          </a:p>
          <a:p>
            <a:pPr marL="772795" indent="-272415">
              <a:lnSpc>
                <a:spcPct val="100000"/>
              </a:lnSpc>
              <a:spcBef>
                <a:spcPts val="160"/>
              </a:spcBef>
              <a:buFont typeface="+mn-lt"/>
              <a:buAutoNum type="arabicPeriod"/>
            </a:pPr>
            <a:endParaRPr sz="1110">
              <a:latin typeface="Calibri" panose="020F0502020204030204"/>
              <a:ea typeface="Calibri" panose="020F0502020204030204"/>
              <a:cs typeface="Calibri" panose="020F0502020204030204"/>
            </a:endParaRPr>
          </a:p>
          <a:p>
            <a:pPr marL="772795" indent="-272415">
              <a:lnSpc>
                <a:spcPct val="100000"/>
              </a:lnSpc>
              <a:spcBef>
                <a:spcPts val="160"/>
              </a:spcBef>
              <a:buFont typeface="+mn-lt"/>
              <a:buAutoNum type="arabicPeriod"/>
            </a:pPr>
            <a:endParaRPr sz="1110">
              <a:latin typeface="Calibri" panose="020F0502020204030204"/>
              <a:ea typeface="Calibri" panose="020F0502020204030204"/>
              <a:cs typeface="Calibri" panose="020F0502020204030204"/>
            </a:endParaRPr>
          </a:p>
          <a:p>
            <a:pPr>
              <a:lnSpc>
                <a:spcPts val="1320"/>
              </a:lnSpc>
            </a:pPr>
            <a:endParaRPr sz="1110" b="1"/>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844352"/>
            <a:ext cx="4608512" cy="1944216"/>
          </a:xfrm>
        </p:spPr>
        <p:txBody>
          <a:bodyPr/>
          <a:lstStyle/>
          <a:p>
            <a:pPr algn="ctr">
              <a:buClrTx/>
              <a:buSzTx/>
              <a:buFontTx/>
            </a:pPr>
            <a:r>
              <a:rPr lang="ru-RU" altLang="x-none" sz="3300" dirty="0">
                <a:latin typeface="Arial (Заголовки)"/>
                <a:sym typeface="+mn-ea"/>
              </a:rPr>
              <a:t>Кейсы </a:t>
            </a:r>
            <a:br>
              <a:rPr lang="ru-RU" altLang="ru-RU" sz="3300" dirty="0">
                <a:latin typeface="Arial (Заголовки)"/>
                <a:sym typeface="+mn-ea"/>
              </a:rPr>
            </a:br>
            <a:r>
              <a:rPr lang="ru-RU" altLang="x-none" sz="3300" dirty="0">
                <a:latin typeface="Arial (Заголовки)"/>
                <a:sym typeface="+mn-ea"/>
              </a:rPr>
              <a:t>по настройкам </a:t>
            </a:r>
            <a:br>
              <a:rPr lang="ru-RU" altLang="x-none" sz="3300" dirty="0">
                <a:latin typeface="Arial (Заголовки)"/>
                <a:sym typeface="+mn-ea"/>
              </a:rPr>
            </a:br>
            <a:r>
              <a:rPr lang="ru-RU" altLang="x-none" sz="3300" dirty="0">
                <a:latin typeface="Arial (Заголовки)"/>
                <a:sym typeface="+mn-ea"/>
              </a:rPr>
              <a:t>рабочих столов</a:t>
            </a:r>
          </a:p>
        </p:txBody>
      </p:sp>
      <p:pic>
        <p:nvPicPr>
          <p:cNvPr id="4" name="Рисунок 3"/>
          <p:cNvPicPr>
            <a:picLocks noChangeAspect="1"/>
          </p:cNvPicPr>
          <p:nvPr/>
        </p:nvPicPr>
        <p:blipFill>
          <a:blip r:embed="rId2"/>
          <a:stretch>
            <a:fillRect/>
          </a:stretch>
        </p:blipFill>
        <p:spPr>
          <a:xfrm>
            <a:off x="5364088" y="2416156"/>
            <a:ext cx="2664296" cy="212166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GroupShape 289"/>
        <p:cNvGrpSpPr/>
        <p:nvPr/>
      </p:nvGrpSpPr>
      <p:grpSpPr>
        <a:xfrm>
          <a:off x="0" y="0"/>
          <a:ext cx="0" cy="0"/>
          <a:chOff x="0" y="0"/>
          <a:chExt cx="0" cy="0"/>
        </a:xfrm>
      </p:grpSpPr>
      <p:sp>
        <p:nvSpPr>
          <p:cNvPr id="290" name="Shape 290"/>
          <p:cNvSpPr txBox="1"/>
          <p:nvPr/>
        </p:nvSpPr>
        <p:spPr>
          <a:xfrm>
            <a:off x="1331640" y="1276400"/>
            <a:ext cx="7158991" cy="2813050"/>
          </a:xfrm>
          <a:prstGeom prst="rect">
            <a:avLst/>
          </a:prstGeom>
          <a:noFill/>
          <a:ln w="9525">
            <a:noFill/>
          </a:ln>
        </p:spPr>
        <p:txBody>
          <a:bodyPr lIns="91440" tIns="45720" rIns="91440" bIns="45720">
            <a:noAutofit/>
          </a:bodyPr>
          <a:lstStyle>
            <a:defPPr/>
            <a:lvl1pPr marL="342900" lvl="0" indent="-342900" algn="l">
              <a:buClr>
                <a:srgbClr val="E20613"/>
              </a:buClr>
              <a:buFont typeface="Wingdings" panose="05000000000000000000"/>
              <a:buChar char="§"/>
              <a:defRPr sz="2000" b="0">
                <a:solidFill>
                  <a:schemeClr val="tx1"/>
                </a:solidFill>
                <a:latin typeface="Source Sans Variable"/>
                <a:ea typeface="Source Sans Variable"/>
                <a:cs typeface="Source Sans Variable"/>
              </a:defRPr>
            </a:lvl1pPr>
            <a:lvl2pPr marL="742950" lvl="1" indent="-287655" algn="l">
              <a:buClr>
                <a:srgbClr val="7F7F7F"/>
              </a:buClr>
              <a:buChar char="•"/>
              <a:defRPr sz="2000">
                <a:solidFill>
                  <a:schemeClr val="tx1"/>
                </a:solidFill>
                <a:latin typeface="Source Sans Variable"/>
                <a:ea typeface="Source Sans Variable"/>
                <a:cs typeface="Source Sans Variable"/>
              </a:defRPr>
            </a:lvl2pPr>
            <a:lvl3pPr marL="1144905" lvl="2" indent="-230505" algn="l">
              <a:buClr>
                <a:schemeClr val="tx1"/>
              </a:buClr>
              <a:buChar char="•"/>
              <a:defRPr sz="2000">
                <a:solidFill>
                  <a:schemeClr val="tx1"/>
                </a:solidFill>
                <a:latin typeface="Source Sans Variable"/>
                <a:ea typeface="Source Sans Variable"/>
                <a:cs typeface="Source Sans Variable"/>
              </a:defRPr>
            </a:lvl3pPr>
            <a:lvl4pPr marL="1600200" lvl="3" indent="-228600" algn="l">
              <a:buClr>
                <a:srgbClr val="0D0D0D"/>
              </a:buClr>
              <a:buFont typeface="Wingdings" panose="05000000000000000000"/>
              <a:buChar char="§"/>
              <a:defRPr sz="2000">
                <a:solidFill>
                  <a:schemeClr val="tx1"/>
                </a:solidFill>
                <a:latin typeface="Source Sans Variable"/>
                <a:ea typeface="Source Sans Variable"/>
                <a:cs typeface="Source Sans Variable"/>
              </a:defRPr>
            </a:lvl4pPr>
            <a:lvl5pPr marL="2056130" lvl="4" indent="-227330" algn="l">
              <a:buClr>
                <a:srgbClr val="7F7F7F"/>
              </a:buClr>
              <a:buChar char="•"/>
              <a:defRPr sz="2000">
                <a:solidFill>
                  <a:schemeClr val="tx1"/>
                </a:solidFill>
                <a:latin typeface="Source Sans Variable"/>
                <a:ea typeface="Source Sans Variable"/>
                <a:cs typeface="Source Sans Variable"/>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buNone/>
            </a:pPr>
            <a:r>
              <a:rPr sz="1800" b="1" i="0">
                <a:latin typeface="Arial" panose="020B0604020202020204" pitchFamily="34" charset="0"/>
                <a:ea typeface="Arial" panose="020B0604020202020204"/>
                <a:cs typeface="Arial" panose="020B0604020202020204" pitchFamily="34" charset="0"/>
              </a:rPr>
              <a:t>Требование</a:t>
            </a:r>
            <a:endParaRPr sz="1800" b="1" i="0">
              <a:solidFill>
                <a:srgbClr val="1D1D1F"/>
              </a:solidFill>
              <a:latin typeface="Arial" panose="020B0604020202020204" pitchFamily="34" charset="0"/>
              <a:ea typeface="system-ui"/>
              <a:cs typeface="Arial" panose="020B0604020202020204" pitchFamily="34" charset="0"/>
            </a:endParaRPr>
          </a:p>
          <a:p>
            <a:pPr marL="0" indent="0" algn="l">
              <a:spcBef>
                <a:spcPts val="475"/>
              </a:spcBef>
              <a:buNone/>
            </a:pPr>
            <a:r>
              <a:rPr lang="ru-RU" sz="1800" i="0">
                <a:latin typeface="Arial" panose="020B0604020202020204" pitchFamily="34" charset="0"/>
                <a:ea typeface="Arial" panose="020B0604020202020204"/>
                <a:cs typeface="Arial" panose="020B0604020202020204" pitchFamily="34" charset="0"/>
              </a:rPr>
              <a:t>- </a:t>
            </a:r>
            <a:r>
              <a:rPr sz="1800" i="0">
                <a:latin typeface="Arial" panose="020B0604020202020204" pitchFamily="34" charset="0"/>
                <a:ea typeface="Arial" panose="020B0604020202020204"/>
                <a:cs typeface="Arial" panose="020B0604020202020204" pitchFamily="34" charset="0"/>
              </a:rPr>
              <a:t>Сделать папки с документами</a:t>
            </a:r>
            <a:r>
              <a:rPr lang="ru-RU" sz="1800" i="0">
                <a:latin typeface="Arial" panose="020B0604020202020204" pitchFamily="34" charset="0"/>
                <a:ea typeface="Arial" panose="020B0604020202020204"/>
                <a:cs typeface="Arial" panose="020B0604020202020204" pitchFamily="34" charset="0"/>
              </a:rPr>
              <a:t>,</a:t>
            </a:r>
            <a:r>
              <a:rPr sz="1800" i="0">
                <a:latin typeface="Arial" panose="020B0604020202020204" pitchFamily="34" charset="0"/>
                <a:ea typeface="Arial" panose="020B0604020202020204"/>
                <a:cs typeface="Arial" panose="020B0604020202020204" pitchFamily="34" charset="0"/>
              </a:rPr>
              <a:t> поступившими по МЭДО</a:t>
            </a:r>
            <a:r>
              <a:rPr lang="ru-RU" sz="1800" i="0">
                <a:latin typeface="Arial" panose="020B0604020202020204" pitchFamily="34" charset="0"/>
                <a:ea typeface="Arial" panose="020B0604020202020204"/>
                <a:cs typeface="Arial" panose="020B0604020202020204" pitchFamily="34" charset="0"/>
              </a:rPr>
              <a:t>;</a:t>
            </a:r>
            <a:endParaRPr sz="1800" i="0">
              <a:latin typeface="Arial" panose="020B0604020202020204" pitchFamily="34" charset="0"/>
              <a:ea typeface="Arial" panose="020B0604020202020204"/>
              <a:cs typeface="Arial" panose="020B0604020202020204" pitchFamily="34" charset="0"/>
            </a:endParaRPr>
          </a:p>
          <a:p>
            <a:pPr marL="0" indent="0" algn="l">
              <a:spcBef>
                <a:spcPts val="475"/>
              </a:spcBef>
              <a:buNone/>
            </a:pPr>
            <a:r>
              <a:rPr lang="ru-RU" sz="1800" i="0">
                <a:latin typeface="Arial" panose="020B0604020202020204" pitchFamily="34" charset="0"/>
                <a:ea typeface="Arial" panose="020B0604020202020204"/>
                <a:cs typeface="Arial" panose="020B0604020202020204" pitchFamily="34" charset="0"/>
              </a:rPr>
              <a:t>- </a:t>
            </a:r>
            <a:r>
              <a:rPr sz="1800" i="0">
                <a:latin typeface="Arial" panose="020B0604020202020204" pitchFamily="34" charset="0"/>
                <a:ea typeface="Arial" panose="020B0604020202020204"/>
                <a:cs typeface="Arial" panose="020B0604020202020204" pitchFamily="34" charset="0"/>
              </a:rPr>
              <a:t>Отдельные папки </a:t>
            </a:r>
            <a:r>
              <a:rPr sz="1800">
                <a:latin typeface="Arial" panose="020B0604020202020204" pitchFamily="34" charset="0"/>
                <a:ea typeface="Arial" panose="020B0604020202020204"/>
                <a:cs typeface="Arial" panose="020B0604020202020204" pitchFamily="34" charset="0"/>
              </a:rPr>
              <a:t>с VIP-контрагентами</a:t>
            </a:r>
            <a:r>
              <a:rPr lang="ru-RU" sz="1800">
                <a:latin typeface="Arial" panose="020B0604020202020204" pitchFamily="34" charset="0"/>
                <a:ea typeface="Arial" panose="020B0604020202020204"/>
                <a:cs typeface="Arial" panose="020B0604020202020204" pitchFamily="34" charset="0"/>
              </a:rPr>
              <a:t>.</a:t>
            </a:r>
            <a:endParaRPr sz="1800" i="0">
              <a:latin typeface="Arial" panose="020B0604020202020204" pitchFamily="34" charset="0"/>
              <a:ea typeface="Arial" panose="020B0604020202020204"/>
              <a:cs typeface="Arial" panose="020B0604020202020204" pitchFamily="34" charset="0"/>
            </a:endParaRPr>
          </a:p>
          <a:p>
            <a:pPr marL="0" indent="0" algn="l">
              <a:buNone/>
            </a:pPr>
            <a:endParaRPr sz="1800" i="0">
              <a:solidFill>
                <a:srgbClr val="1D1D1F"/>
              </a:solidFill>
              <a:latin typeface="Arial" panose="020B0604020202020204" pitchFamily="34" charset="0"/>
              <a:ea typeface="system-ui"/>
              <a:cs typeface="Arial" panose="020B0604020202020204" pitchFamily="34" charset="0"/>
            </a:endParaRPr>
          </a:p>
          <a:p>
            <a:pPr marL="0" indent="0">
              <a:spcBef>
                <a:spcPts val="475"/>
              </a:spcBef>
              <a:buNone/>
            </a:pPr>
            <a:endParaRPr sz="1800" b="1">
              <a:latin typeface="Arial" panose="020B0604020202020204" pitchFamily="34" charset="0"/>
              <a:cs typeface="Arial" panose="020B0604020202020204" pitchFamily="34" charset="0"/>
            </a:endParaRPr>
          </a:p>
          <a:p>
            <a:pPr marL="0" indent="0">
              <a:spcBef>
                <a:spcPts val="475"/>
              </a:spcBef>
              <a:buNone/>
            </a:pPr>
            <a:r>
              <a:rPr sz="1800" b="1">
                <a:latin typeface="Arial" panose="020B0604020202020204" pitchFamily="34" charset="0"/>
                <a:ea typeface="Arial" panose="020B0604020202020204"/>
                <a:cs typeface="Arial" panose="020B0604020202020204" pitchFamily="34" charset="0"/>
              </a:rPr>
              <a:t>Результат</a:t>
            </a:r>
            <a:endParaRPr sz="1800" b="1">
              <a:solidFill>
                <a:srgbClr val="1D1D1F"/>
              </a:solidFill>
              <a:latin typeface="Arial" panose="020B0604020202020204" pitchFamily="34" charset="0"/>
              <a:ea typeface="system-ui"/>
              <a:cs typeface="Arial" panose="020B0604020202020204" pitchFamily="34" charset="0"/>
            </a:endParaRPr>
          </a:p>
          <a:p>
            <a:pPr marL="0" indent="0" algn="l">
              <a:spcBef>
                <a:spcPts val="475"/>
              </a:spcBef>
              <a:buNone/>
            </a:pPr>
            <a:r>
              <a:rPr lang="ru-RU" sz="1800">
                <a:latin typeface="Arial" panose="020B0604020202020204" pitchFamily="34" charset="0"/>
                <a:ea typeface="Arial" panose="020B0604020202020204"/>
                <a:cs typeface="Arial" panose="020B0604020202020204" pitchFamily="34" charset="0"/>
              </a:rPr>
              <a:t>- </a:t>
            </a:r>
            <a:r>
              <a:rPr sz="1800">
                <a:latin typeface="Arial" panose="020B0604020202020204" pitchFamily="34" charset="0"/>
                <a:ea typeface="Arial" panose="020B0604020202020204"/>
                <a:cs typeface="Arial" panose="020B0604020202020204" pitchFamily="34" charset="0"/>
              </a:rPr>
              <a:t>Канцелярия оперативно видит документы, поступившие по МЭДО</a:t>
            </a:r>
            <a:r>
              <a:rPr lang="ru-RU" sz="1800">
                <a:latin typeface="Arial" panose="020B0604020202020204" pitchFamily="34" charset="0"/>
                <a:ea typeface="Arial" panose="020B0604020202020204"/>
                <a:cs typeface="Arial" panose="020B0604020202020204" pitchFamily="34" charset="0"/>
              </a:rPr>
              <a:t>;</a:t>
            </a:r>
            <a:endParaRPr sz="1800">
              <a:latin typeface="Arial" panose="020B0604020202020204" pitchFamily="34" charset="0"/>
              <a:ea typeface="Arial" panose="020B0604020202020204"/>
              <a:cs typeface="Arial" panose="020B0604020202020204" pitchFamily="34" charset="0"/>
            </a:endParaRPr>
          </a:p>
          <a:p>
            <a:pPr marL="0" indent="0" algn="l">
              <a:spcBef>
                <a:spcPts val="475"/>
              </a:spcBef>
              <a:buNone/>
            </a:pPr>
            <a:r>
              <a:rPr lang="ru-RU" sz="1800">
                <a:latin typeface="Arial" panose="020B0604020202020204" pitchFamily="34" charset="0"/>
                <a:ea typeface="Arial" panose="020B0604020202020204"/>
                <a:cs typeface="Arial" panose="020B0604020202020204" pitchFamily="34" charset="0"/>
              </a:rPr>
              <a:t>- </a:t>
            </a:r>
            <a:r>
              <a:rPr sz="1800">
                <a:latin typeface="Arial" panose="020B0604020202020204" pitchFamily="34" charset="0"/>
                <a:ea typeface="Arial" panose="020B0604020202020204"/>
                <a:cs typeface="Arial" panose="020B0604020202020204" pitchFamily="34" charset="0"/>
              </a:rPr>
              <a:t>Приоритет в обработке документов отдает VIP-контрагентам</a:t>
            </a:r>
            <a:r>
              <a:rPr lang="ru-RU" sz="1800">
                <a:latin typeface="Arial" panose="020B0604020202020204" pitchFamily="34" charset="0"/>
                <a:ea typeface="Arial" panose="020B0604020202020204"/>
                <a:cs typeface="Arial" panose="020B0604020202020204" pitchFamily="34" charset="0"/>
              </a:rPr>
              <a:t>.</a:t>
            </a:r>
            <a:endParaRPr sz="1800" i="0">
              <a:latin typeface="Arial" panose="020B0604020202020204" pitchFamily="34" charset="0"/>
              <a:ea typeface="Arial" panose="020B0604020202020204"/>
              <a:cs typeface="Arial" panose="020B0604020202020204" pitchFamily="34" charset="0"/>
            </a:endParaRPr>
          </a:p>
          <a:p>
            <a:pPr marL="0" indent="0">
              <a:spcBef>
                <a:spcPts val="475"/>
              </a:spcBef>
              <a:buNone/>
            </a:pPr>
            <a:endParaRPr sz="1800">
              <a:solidFill>
                <a:srgbClr val="1D1D1F"/>
              </a:solidFill>
              <a:latin typeface="Arial" panose="020B0604020202020204" pitchFamily="34" charset="0"/>
              <a:ea typeface="system-ui"/>
              <a:cs typeface="Arial" panose="020B0604020202020204" pitchFamily="34" charset="0"/>
            </a:endParaRPr>
          </a:p>
        </p:txBody>
      </p:sp>
      <p:sp>
        <p:nvSpPr>
          <p:cNvPr id="291" name="Shape 291"/>
          <p:cNvSpPr txBox="1"/>
          <p:nvPr/>
        </p:nvSpPr>
        <p:spPr>
          <a:xfrm>
            <a:off x="1184910" y="124460"/>
            <a:ext cx="7821294" cy="612775"/>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ctr"/>
            <a:r>
              <a:rPr sz="2400" baseline="0">
                <a:latin typeface="Arial" panose="020B0604020202020204"/>
                <a:ea typeface="Arial" panose="020B0604020202020204"/>
                <a:cs typeface="Arial" panose="020B0604020202020204"/>
              </a:rPr>
              <a:t>Регистрация документов, поступивших по МЭДО</a:t>
            </a:r>
            <a:endParaRPr baseline="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GroupShape 292"/>
        <p:cNvGrpSpPr/>
        <p:nvPr/>
      </p:nvGrpSpPr>
      <p:grpSpPr>
        <a:xfrm>
          <a:off x="0" y="0"/>
          <a:ext cx="0" cy="0"/>
          <a:chOff x="0" y="0"/>
          <a:chExt cx="0" cy="0"/>
        </a:xfrm>
      </p:grpSpPr>
      <p:sp>
        <p:nvSpPr>
          <p:cNvPr id="293" name="Shape 293"/>
          <p:cNvSpPr/>
          <p:nvPr/>
        </p:nvSpPr>
        <p:spPr>
          <a:xfrm>
            <a:off x="2506345" y="3185160"/>
            <a:ext cx="5386705" cy="1691640"/>
          </a:xfrm>
          <a:prstGeom prst="roundRect">
            <a:avLst/>
          </a:prstGeom>
          <a:solidFill>
            <a:srgbClr val="FFF6E5"/>
          </a:solidFill>
        </p:spPr>
        <p:style>
          <a:lnRef idx="2">
            <a:schemeClr val="accent1">
              <a:shade val="50000"/>
            </a:schemeClr>
          </a:lnRef>
          <a:fillRef idx="0">
            <a:srgbClr val="FFFFFF"/>
          </a:fillRef>
          <a:effectRef idx="0">
            <a:srgbClr val="FFFFFF"/>
          </a:effectRef>
          <a:fontRef idx="none"/>
        </p:style>
        <p:txBody>
          <a:bodyPr lIns="91440" tIns="45720" rIns="91440" bIns="45720" anchor="ctr"/>
          <a:lstStyle/>
          <a:p>
            <a:pPr marL="0" indent="0" algn="ctr"/>
            <a:endParaRPr sz="1800">
              <a:solidFill>
                <a:schemeClr val="lt1"/>
              </a:solidFill>
              <a:latin typeface="+mn-lt"/>
              <a:ea typeface="+mn-ea"/>
              <a:cs typeface="+mn-cs"/>
            </a:endParaRPr>
          </a:p>
        </p:txBody>
      </p:sp>
      <p:sp>
        <p:nvSpPr>
          <p:cNvPr id="294" name="Shape 294"/>
          <p:cNvSpPr/>
          <p:nvPr/>
        </p:nvSpPr>
        <p:spPr>
          <a:xfrm>
            <a:off x="1781175" y="765175"/>
            <a:ext cx="7111365" cy="1942465"/>
          </a:xfrm>
          <a:prstGeom prst="roundRect">
            <a:avLst/>
          </a:prstGeom>
          <a:solidFill>
            <a:srgbClr val="FFF6E5"/>
          </a:solidFill>
        </p:spPr>
        <p:style>
          <a:lnRef idx="2">
            <a:schemeClr val="accent1">
              <a:shade val="50000"/>
            </a:schemeClr>
          </a:lnRef>
          <a:fillRef idx="0">
            <a:srgbClr val="FFFFFF"/>
          </a:fillRef>
          <a:effectRef idx="0">
            <a:srgbClr val="FFFFFF"/>
          </a:effectRef>
          <a:fontRef idx="none"/>
        </p:style>
        <p:txBody>
          <a:bodyPr lIns="91440" tIns="45720" rIns="91440" bIns="45720" anchor="ctr"/>
          <a:lstStyle/>
          <a:p>
            <a:pPr marL="0" indent="0" algn="ctr"/>
            <a:endParaRPr sz="1800">
              <a:solidFill>
                <a:schemeClr val="lt1"/>
              </a:solidFill>
              <a:latin typeface="+mn-lt"/>
              <a:ea typeface="+mn-ea"/>
              <a:cs typeface="+mn-cs"/>
            </a:endParaRPr>
          </a:p>
        </p:txBody>
      </p:sp>
      <p:sp>
        <p:nvSpPr>
          <p:cNvPr id="295" name="Shape 295"/>
          <p:cNvSpPr txBox="1">
            <a:spLocks noGrp="1"/>
          </p:cNvSpPr>
          <p:nvPr>
            <p:ph type="title"/>
          </p:nvPr>
        </p:nvSpPr>
        <p:spPr>
          <a:xfrm>
            <a:off x="889635" y="143510"/>
            <a:ext cx="8002905" cy="612775"/>
          </a:xfrm>
          <a:prstGeom prst="rect">
            <a:avLst/>
          </a:prstGeom>
        </p:spPr>
        <p:txBody>
          <a:bodyPr/>
          <a:lstStyle>
            <a:defPPr/>
            <a:lvl1pPr lvl="0"/>
          </a:lstStyle>
          <a:p>
            <a:pPr algn="ctr"/>
            <a:r>
              <a:rPr sz="2400">
                <a:latin typeface="Arial" panose="020B0604020202020204"/>
                <a:ea typeface="Arial" panose="020B0604020202020204"/>
                <a:cs typeface="Arial" panose="020B0604020202020204"/>
              </a:rPr>
              <a:t>Регистрация документов, поступивших по МЭДО</a:t>
            </a:r>
          </a:p>
        </p:txBody>
      </p:sp>
      <p:pic>
        <p:nvPicPr>
          <p:cNvPr id="297" name="Picture 297"/>
          <p:cNvPicPr/>
          <p:nvPr/>
        </p:nvPicPr>
        <p:blipFill>
          <a:blip r:embed="rId2"/>
          <a:stretch>
            <a:fillRect/>
          </a:stretch>
        </p:blipFill>
        <p:spPr>
          <a:xfrm>
            <a:off x="527098" y="1185442"/>
            <a:ext cx="780134" cy="1097965"/>
          </a:xfrm>
          <a:prstGeom prst="rect">
            <a:avLst/>
          </a:prstGeom>
        </p:spPr>
      </p:pic>
      <p:pic>
        <p:nvPicPr>
          <p:cNvPr id="299" name="Picture 299"/>
          <p:cNvPicPr/>
          <p:nvPr/>
        </p:nvPicPr>
        <p:blipFill>
          <a:blip r:embed="rId3"/>
          <a:stretch>
            <a:fillRect/>
          </a:stretch>
        </p:blipFill>
        <p:spPr>
          <a:xfrm>
            <a:off x="7610121" y="1375290"/>
            <a:ext cx="559079" cy="388413"/>
          </a:xfrm>
          <a:prstGeom prst="rect">
            <a:avLst/>
          </a:prstGeom>
        </p:spPr>
      </p:pic>
      <p:pic>
        <p:nvPicPr>
          <p:cNvPr id="301" name="Picture 301"/>
          <p:cNvPicPr/>
          <p:nvPr/>
        </p:nvPicPr>
        <p:blipFill>
          <a:blip r:embed="rId3"/>
          <a:stretch>
            <a:fillRect/>
          </a:stretch>
        </p:blipFill>
        <p:spPr>
          <a:xfrm>
            <a:off x="7610121" y="1789448"/>
            <a:ext cx="559079" cy="388412"/>
          </a:xfrm>
          <a:prstGeom prst="rect">
            <a:avLst/>
          </a:prstGeom>
        </p:spPr>
      </p:pic>
      <p:pic>
        <p:nvPicPr>
          <p:cNvPr id="303" name="Picture 303"/>
          <p:cNvPicPr/>
          <p:nvPr/>
        </p:nvPicPr>
        <p:blipFill>
          <a:blip r:embed="rId3"/>
          <a:stretch>
            <a:fillRect/>
          </a:stretch>
        </p:blipFill>
        <p:spPr>
          <a:xfrm>
            <a:off x="7610121" y="2163527"/>
            <a:ext cx="559079" cy="388412"/>
          </a:xfrm>
          <a:prstGeom prst="rect">
            <a:avLst/>
          </a:prstGeom>
        </p:spPr>
      </p:pic>
      <p:sp>
        <p:nvSpPr>
          <p:cNvPr id="304" name="Shape 304"/>
          <p:cNvSpPr txBox="1"/>
          <p:nvPr/>
        </p:nvSpPr>
        <p:spPr>
          <a:xfrm>
            <a:off x="8059788" y="1132131"/>
            <a:ext cx="648072" cy="612774"/>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ctr"/>
            <a:r>
              <a:rPr sz="1800">
                <a:latin typeface="Arial" panose="020B0604020202020204"/>
                <a:ea typeface="Arial" panose="020B0604020202020204"/>
                <a:cs typeface="Arial" panose="020B0604020202020204"/>
              </a:rPr>
              <a:t>(1)</a:t>
            </a:r>
          </a:p>
        </p:txBody>
      </p:sp>
      <p:sp>
        <p:nvSpPr>
          <p:cNvPr id="305" name="Shape 305"/>
          <p:cNvSpPr txBox="1"/>
          <p:nvPr/>
        </p:nvSpPr>
        <p:spPr>
          <a:xfrm>
            <a:off x="8059788" y="1527468"/>
            <a:ext cx="648072" cy="612775"/>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ctr"/>
            <a:r>
              <a:rPr sz="1800">
                <a:latin typeface="Arial" panose="020B0604020202020204"/>
                <a:ea typeface="Arial" panose="020B0604020202020204"/>
                <a:cs typeface="Arial" panose="020B0604020202020204"/>
              </a:rPr>
              <a:t>(4)</a:t>
            </a:r>
          </a:p>
        </p:txBody>
      </p:sp>
      <p:sp>
        <p:nvSpPr>
          <p:cNvPr id="306" name="Shape 306"/>
          <p:cNvSpPr txBox="1"/>
          <p:nvPr/>
        </p:nvSpPr>
        <p:spPr>
          <a:xfrm>
            <a:off x="8059788" y="1924219"/>
            <a:ext cx="648072" cy="612775"/>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ctr"/>
            <a:r>
              <a:rPr sz="1800">
                <a:latin typeface="Arial" panose="020B0604020202020204"/>
                <a:ea typeface="Arial" panose="020B0604020202020204"/>
                <a:cs typeface="Arial" panose="020B0604020202020204"/>
              </a:rPr>
              <a:t>(9)</a:t>
            </a:r>
          </a:p>
        </p:txBody>
      </p:sp>
      <p:pic>
        <p:nvPicPr>
          <p:cNvPr id="308" name="Picture 308"/>
          <p:cNvPicPr/>
          <p:nvPr/>
        </p:nvPicPr>
        <p:blipFill>
          <a:blip r:embed="rId3"/>
          <a:stretch>
            <a:fillRect/>
          </a:stretch>
        </p:blipFill>
        <p:spPr>
          <a:xfrm>
            <a:off x="7124966" y="951265"/>
            <a:ext cx="559079" cy="388413"/>
          </a:xfrm>
          <a:prstGeom prst="rect">
            <a:avLst/>
          </a:prstGeom>
        </p:spPr>
      </p:pic>
      <p:sp>
        <p:nvSpPr>
          <p:cNvPr id="309" name="Shape 309"/>
          <p:cNvSpPr txBox="1"/>
          <p:nvPr/>
        </p:nvSpPr>
        <p:spPr>
          <a:xfrm>
            <a:off x="7735752" y="629489"/>
            <a:ext cx="648072" cy="738785"/>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ctr"/>
            <a:r>
              <a:rPr sz="2000">
                <a:latin typeface="Arial" panose="020B0604020202020204"/>
                <a:ea typeface="Arial" panose="020B0604020202020204"/>
                <a:cs typeface="Arial" panose="020B0604020202020204"/>
              </a:rPr>
              <a:t>(14)</a:t>
            </a:r>
          </a:p>
        </p:txBody>
      </p:sp>
      <p:sp>
        <p:nvSpPr>
          <p:cNvPr id="310" name="Shape 310"/>
          <p:cNvSpPr txBox="1"/>
          <p:nvPr/>
        </p:nvSpPr>
        <p:spPr>
          <a:xfrm>
            <a:off x="3798608" y="3255660"/>
            <a:ext cx="4032448" cy="612775"/>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r"/>
            <a:r>
              <a:rPr sz="1800">
                <a:latin typeface="Arial" panose="020B0604020202020204"/>
                <a:ea typeface="Arial" panose="020B0604020202020204"/>
                <a:cs typeface="Arial" panose="020B0604020202020204"/>
              </a:rPr>
              <a:t>Способ доставки = МЭДО</a:t>
            </a:r>
          </a:p>
        </p:txBody>
      </p:sp>
      <p:sp>
        <p:nvSpPr>
          <p:cNvPr id="311" name="Shape 311"/>
          <p:cNvSpPr txBox="1"/>
          <p:nvPr/>
        </p:nvSpPr>
        <p:spPr>
          <a:xfrm>
            <a:off x="3798608" y="3616046"/>
            <a:ext cx="4032448" cy="612775"/>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r"/>
            <a:r>
              <a:rPr sz="1800">
                <a:latin typeface="Arial" panose="020B0604020202020204"/>
                <a:ea typeface="Arial" panose="020B0604020202020204"/>
                <a:cs typeface="Arial" panose="020B0604020202020204"/>
              </a:rPr>
              <a:t>Является входящим = Да</a:t>
            </a:r>
          </a:p>
        </p:txBody>
      </p:sp>
      <p:sp>
        <p:nvSpPr>
          <p:cNvPr id="312" name="Shape 312"/>
          <p:cNvSpPr txBox="1"/>
          <p:nvPr/>
        </p:nvSpPr>
        <p:spPr>
          <a:xfrm>
            <a:off x="3219163" y="3947223"/>
            <a:ext cx="4611893" cy="612775"/>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r"/>
            <a:r>
              <a:rPr sz="1800">
                <a:latin typeface="Arial" panose="020B0604020202020204"/>
                <a:ea typeface="Arial" panose="020B0604020202020204"/>
                <a:cs typeface="Arial" panose="020B0604020202020204"/>
              </a:rPr>
              <a:t>Контрагент = Аппарат правительства</a:t>
            </a:r>
          </a:p>
        </p:txBody>
      </p:sp>
      <p:sp>
        <p:nvSpPr>
          <p:cNvPr id="313" name="Shape 313"/>
          <p:cNvSpPr txBox="1"/>
          <p:nvPr/>
        </p:nvSpPr>
        <p:spPr>
          <a:xfrm>
            <a:off x="4139952" y="4264025"/>
            <a:ext cx="3691104" cy="612775"/>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r"/>
            <a:r>
              <a:rPr sz="1800">
                <a:latin typeface="Arial" panose="020B0604020202020204"/>
                <a:ea typeface="Arial" panose="020B0604020202020204"/>
                <a:cs typeface="Arial" panose="020B0604020202020204"/>
              </a:rPr>
              <a:t>Состояние = На регистрации</a:t>
            </a:r>
          </a:p>
        </p:txBody>
      </p:sp>
      <p:sp>
        <p:nvSpPr>
          <p:cNvPr id="314" name="Shape 314"/>
          <p:cNvSpPr txBox="1"/>
          <p:nvPr/>
        </p:nvSpPr>
        <p:spPr>
          <a:xfrm>
            <a:off x="2454921" y="3096981"/>
            <a:ext cx="2303765" cy="612774"/>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r"/>
            <a:r>
              <a:rPr sz="2000">
                <a:latin typeface="Arial" panose="020B0604020202020204"/>
                <a:ea typeface="Arial" panose="020B0604020202020204"/>
                <a:cs typeface="Arial" panose="020B0604020202020204"/>
              </a:rPr>
              <a:t>Условия отбора:</a:t>
            </a:r>
          </a:p>
        </p:txBody>
      </p:sp>
      <p:pic>
        <p:nvPicPr>
          <p:cNvPr id="316" name="Picture 316"/>
          <p:cNvPicPr/>
          <p:nvPr/>
        </p:nvPicPr>
        <p:blipFill>
          <a:blip r:embed="rId4"/>
          <a:stretch>
            <a:fillRect/>
          </a:stretch>
        </p:blipFill>
        <p:spPr>
          <a:xfrm>
            <a:off x="2987824" y="1744906"/>
            <a:ext cx="533399" cy="1475457"/>
          </a:xfrm>
          <a:prstGeom prst="rect">
            <a:avLst/>
          </a:prstGeom>
        </p:spPr>
      </p:pic>
      <p:sp>
        <p:nvSpPr>
          <p:cNvPr id="317" name="Shape 317"/>
          <p:cNvSpPr txBox="1"/>
          <p:nvPr/>
        </p:nvSpPr>
        <p:spPr>
          <a:xfrm>
            <a:off x="107504" y="644276"/>
            <a:ext cx="1770634" cy="624456"/>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ctr"/>
            <a:r>
              <a:rPr i="1" baseline="0">
                <a:latin typeface="Cambria" panose="02040503050406030204"/>
                <a:ea typeface="Cambria" panose="02040503050406030204"/>
                <a:cs typeface="Cambria" panose="02040503050406030204"/>
              </a:rPr>
              <a:t>Канцелярия</a:t>
            </a:r>
            <a:endParaRPr baseline="0"/>
          </a:p>
        </p:txBody>
      </p:sp>
      <p:sp>
        <p:nvSpPr>
          <p:cNvPr id="318" name="Shape 318"/>
          <p:cNvSpPr txBox="1"/>
          <p:nvPr/>
        </p:nvSpPr>
        <p:spPr>
          <a:xfrm>
            <a:off x="2915677" y="762650"/>
            <a:ext cx="4032447" cy="612774"/>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r"/>
            <a:r>
              <a:rPr sz="2000">
                <a:latin typeface="Arial" panose="020B0604020202020204"/>
                <a:ea typeface="Arial" panose="020B0604020202020204"/>
                <a:cs typeface="Arial" panose="020B0604020202020204"/>
              </a:rPr>
              <a:t>Входящие документы</a:t>
            </a:r>
          </a:p>
        </p:txBody>
      </p:sp>
      <p:sp>
        <p:nvSpPr>
          <p:cNvPr id="319" name="Shape 319"/>
          <p:cNvSpPr txBox="1"/>
          <p:nvPr/>
        </p:nvSpPr>
        <p:spPr>
          <a:xfrm>
            <a:off x="1878329" y="1268730"/>
            <a:ext cx="5648325" cy="612774"/>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r"/>
            <a:r>
              <a:rPr sz="1600">
                <a:latin typeface="Arial" panose="020B0604020202020204"/>
                <a:ea typeface="Arial" panose="020B0604020202020204"/>
                <a:cs typeface="Arial" panose="020B0604020202020204"/>
              </a:rPr>
              <a:t>Зарегистрировать МЭДО из Аппарата Правительства</a:t>
            </a:r>
          </a:p>
        </p:txBody>
      </p:sp>
      <p:sp>
        <p:nvSpPr>
          <p:cNvPr id="320" name="Shape 320"/>
          <p:cNvSpPr txBox="1"/>
          <p:nvPr/>
        </p:nvSpPr>
        <p:spPr>
          <a:xfrm>
            <a:off x="3131820" y="1606550"/>
            <a:ext cx="4414520" cy="612775"/>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r"/>
            <a:r>
              <a:rPr sz="1600">
                <a:latin typeface="Arial" panose="020B0604020202020204"/>
                <a:ea typeface="Arial" panose="020B0604020202020204"/>
                <a:cs typeface="Arial" panose="020B0604020202020204"/>
              </a:rPr>
              <a:t>Зарегистрировать МЭДО из Минфина</a:t>
            </a:r>
          </a:p>
        </p:txBody>
      </p:sp>
      <p:sp>
        <p:nvSpPr>
          <p:cNvPr id="321" name="Shape 321"/>
          <p:cNvSpPr txBox="1"/>
          <p:nvPr/>
        </p:nvSpPr>
        <p:spPr>
          <a:xfrm>
            <a:off x="3123565" y="1996440"/>
            <a:ext cx="4414519" cy="612775"/>
          </a:xfrm>
          <a:prstGeom prst="rect">
            <a:avLst/>
          </a:prstGeom>
          <a:noFill/>
          <a:ln>
            <a:noFill/>
          </a:ln>
        </p:spPr>
        <p:txBody>
          <a:bodyPr vert="horz" wrap="square" lIns="91426" tIns="45712" rIns="91426" bIns="45712" anchor="ctr"/>
          <a:lstStyle>
            <a:defPPr/>
            <a:lvl1pPr marL="0" lvl="0" indent="0" algn="l">
              <a:defRPr sz="2000" b="1">
                <a:solidFill>
                  <a:schemeClr val="tx2"/>
                </a:solidFill>
                <a:latin typeface="Futura PT Demi"/>
                <a:ea typeface="Futura PT Demi"/>
                <a:cs typeface="Futura PT Demi"/>
              </a:defRPr>
            </a:lvl1pPr>
            <a:lvl2pPr marL="457200" lvl="1" indent="0" algn="l">
              <a:defRPr sz="2000" b="1">
                <a:solidFill>
                  <a:schemeClr val="tx2"/>
                </a:solidFill>
                <a:latin typeface="Futura PT Demi"/>
                <a:ea typeface="Futura PT Demi"/>
                <a:cs typeface="Futura PT Demi"/>
              </a:defRPr>
            </a:lvl2pPr>
            <a:lvl3pPr marL="914400" lvl="2" indent="0" algn="l">
              <a:defRPr sz="2000" b="1">
                <a:solidFill>
                  <a:schemeClr val="tx2"/>
                </a:solidFill>
                <a:latin typeface="Futura PT Demi"/>
                <a:ea typeface="Futura PT Demi"/>
                <a:cs typeface="Futura PT Demi"/>
              </a:defRPr>
            </a:lvl3pPr>
            <a:lvl4pPr marL="1371600" lvl="3" indent="0" algn="l">
              <a:defRPr sz="2000" b="1">
                <a:solidFill>
                  <a:schemeClr val="tx2"/>
                </a:solidFill>
                <a:latin typeface="Futura PT Demi"/>
                <a:ea typeface="Futura PT Demi"/>
                <a:cs typeface="Futura PT Demi"/>
              </a:defRPr>
            </a:lvl4pPr>
            <a:lvl5pPr marL="1828800" lvl="4" indent="0" algn="l">
              <a:defRPr sz="2000" b="1">
                <a:solidFill>
                  <a:schemeClr val="tx2"/>
                </a:solidFill>
                <a:latin typeface="Futura PT Demi"/>
                <a:ea typeface="Futura PT Demi"/>
                <a:cs typeface="Futura PT Demi"/>
              </a:defRPr>
            </a:lvl5pPr>
            <a:lvl6pPr marL="457200" lvl="5" indent="0" algn="l">
              <a:defRPr sz="2800">
                <a:solidFill>
                  <a:schemeClr val="tx2"/>
                </a:solidFill>
                <a:latin typeface="Arial" panose="020B0604020202020204"/>
                <a:ea typeface="Arial" panose="020B0604020202020204"/>
                <a:cs typeface="Arial" panose="020B0604020202020204"/>
              </a:defRPr>
            </a:lvl6pPr>
            <a:lvl7pPr marL="914400" lvl="6" indent="0" algn="l">
              <a:defRPr sz="2800">
                <a:solidFill>
                  <a:schemeClr val="tx2"/>
                </a:solidFill>
                <a:latin typeface="Arial" panose="020B0604020202020204"/>
                <a:ea typeface="Arial" panose="020B0604020202020204"/>
                <a:cs typeface="Arial" panose="020B0604020202020204"/>
              </a:defRPr>
            </a:lvl7pPr>
            <a:lvl8pPr marL="1371600" lvl="7" indent="0" algn="l">
              <a:defRPr sz="2800">
                <a:solidFill>
                  <a:schemeClr val="tx2"/>
                </a:solidFill>
                <a:latin typeface="Arial" panose="020B0604020202020204"/>
                <a:ea typeface="Arial" panose="020B0604020202020204"/>
                <a:cs typeface="Arial" panose="020B0604020202020204"/>
              </a:defRPr>
            </a:lvl8pPr>
            <a:lvl9pPr marL="1828800" lvl="8" indent="0" algn="l">
              <a:defRPr sz="2800">
                <a:solidFill>
                  <a:schemeClr val="tx2"/>
                </a:solidFill>
                <a:latin typeface="Arial" panose="020B0604020202020204"/>
                <a:ea typeface="Arial" panose="020B0604020202020204"/>
                <a:cs typeface="Arial" panose="020B0604020202020204"/>
              </a:defRPr>
            </a:lvl9pPr>
          </a:lstStyle>
          <a:p>
            <a:pPr algn="r"/>
            <a:r>
              <a:rPr sz="1600">
                <a:latin typeface="Arial" panose="020B0604020202020204"/>
                <a:ea typeface="Arial" panose="020B0604020202020204"/>
                <a:cs typeface="Arial" panose="020B0604020202020204"/>
              </a:rPr>
              <a:t>Зарегистрировать прочие МЭДО </a:t>
            </a:r>
          </a:p>
        </p:txBody>
      </p:sp>
      <p:sp>
        <p:nvSpPr>
          <p:cNvPr id="35" name="Облачко с текстом: прямоугольное со скругленными углами 34"/>
          <p:cNvSpPr/>
          <p:nvPr/>
        </p:nvSpPr>
        <p:spPr>
          <a:xfrm>
            <a:off x="346710" y="3154045"/>
            <a:ext cx="1941830" cy="1338580"/>
          </a:xfrm>
          <a:prstGeom prst="wedgeRoundRectCallout">
            <a:avLst>
              <a:gd name="adj1" fmla="val -6703"/>
              <a:gd name="adj2" fmla="val -12756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ClrTx/>
              <a:buSzTx/>
              <a:buFontTx/>
            </a:pPr>
            <a:r>
              <a:rPr lang="ru-RU" altLang="ru-RU" sz="1300" b="1" i="1" kern="0" baseline="0" dirty="0">
                <a:solidFill>
                  <a:schemeClr val="bg1"/>
                </a:solidFill>
                <a:latin typeface="Cambria" panose="02040503050406030204" charset="0"/>
                <a:ea typeface="MS PGothic" panose="020B0600070205080204" pitchFamily="34" charset="-128"/>
                <a:cs typeface="Cambria" panose="02040503050406030204" charset="0"/>
              </a:rPr>
              <a:t>Из Минфина должно поступить важное письмо. Надо сразу зарегистрировать</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GroupShape 212"/>
        <p:cNvGrpSpPr/>
        <p:nvPr/>
      </p:nvGrpSpPr>
      <p:grpSpPr>
        <a:xfrm>
          <a:off x="0" y="0"/>
          <a:ext cx="0" cy="0"/>
          <a:chOff x="0" y="0"/>
          <a:chExt cx="0" cy="0"/>
        </a:xfrm>
      </p:grpSpPr>
      <p:sp>
        <p:nvSpPr>
          <p:cNvPr id="213" name="Shape 213"/>
          <p:cNvSpPr txBox="1">
            <a:spLocks noGrp="1"/>
          </p:cNvSpPr>
          <p:nvPr>
            <p:ph type="title"/>
          </p:nvPr>
        </p:nvSpPr>
        <p:spPr>
          <a:xfrm>
            <a:off x="1475656" y="124272"/>
            <a:ext cx="6802119" cy="612775"/>
          </a:xfrm>
          <a:prstGeom prst="rect">
            <a:avLst/>
          </a:prstGeom>
        </p:spPr>
        <p:txBody>
          <a:bodyPr/>
          <a:lstStyle>
            <a:defPPr/>
            <a:lvl1pPr lvl="0"/>
          </a:lstStyle>
          <a:p>
            <a:pPr algn="ctr"/>
            <a:r>
              <a:rPr sz="2400">
                <a:latin typeface="Arial (Заголовки)"/>
                <a:ea typeface="Arial (Заголовки)"/>
                <a:cs typeface="Arial (Заголовки)"/>
              </a:rPr>
              <a:t>Папки для выполненных задач</a:t>
            </a:r>
          </a:p>
        </p:txBody>
      </p:sp>
      <p:sp>
        <p:nvSpPr>
          <p:cNvPr id="214" name="Shape 214"/>
          <p:cNvSpPr txBox="1"/>
          <p:nvPr/>
        </p:nvSpPr>
        <p:spPr>
          <a:xfrm>
            <a:off x="636270" y="1492250"/>
            <a:ext cx="7916544" cy="2707005"/>
          </a:xfrm>
          <a:prstGeom prst="rect">
            <a:avLst/>
          </a:prstGeom>
          <a:noFill/>
          <a:ln w="9525">
            <a:noFill/>
          </a:ln>
        </p:spPr>
        <p:txBody>
          <a:bodyPr lIns="91440" tIns="45720" rIns="91440" bIns="45720">
            <a:noAutofit/>
          </a:bodyPr>
          <a:lstStyle>
            <a:defPPr/>
            <a:lvl1pPr marL="342900" lvl="0" indent="-342900" algn="l">
              <a:buClr>
                <a:srgbClr val="E20613"/>
              </a:buClr>
              <a:buFont typeface="Wingdings" panose="05000000000000000000"/>
              <a:buChar char="§"/>
              <a:defRPr sz="2000" b="0">
                <a:solidFill>
                  <a:schemeClr val="tx1"/>
                </a:solidFill>
                <a:latin typeface="Source Sans Variable"/>
                <a:ea typeface="Source Sans Variable"/>
                <a:cs typeface="Source Sans Variable"/>
              </a:defRPr>
            </a:lvl1pPr>
            <a:lvl2pPr marL="742950" lvl="1" indent="-287655" algn="l">
              <a:buClr>
                <a:srgbClr val="7F7F7F"/>
              </a:buClr>
              <a:buChar char="•"/>
              <a:defRPr sz="2000">
                <a:solidFill>
                  <a:schemeClr val="tx1"/>
                </a:solidFill>
                <a:latin typeface="Source Sans Variable"/>
                <a:ea typeface="Source Sans Variable"/>
                <a:cs typeface="Source Sans Variable"/>
              </a:defRPr>
            </a:lvl2pPr>
            <a:lvl3pPr marL="1144905" lvl="2" indent="-230505" algn="l">
              <a:buClr>
                <a:schemeClr val="tx1"/>
              </a:buClr>
              <a:buChar char="•"/>
              <a:defRPr sz="2000">
                <a:solidFill>
                  <a:schemeClr val="tx1"/>
                </a:solidFill>
                <a:latin typeface="Source Sans Variable"/>
                <a:ea typeface="Source Sans Variable"/>
                <a:cs typeface="Source Sans Variable"/>
              </a:defRPr>
            </a:lvl3pPr>
            <a:lvl4pPr marL="1600200" lvl="3" indent="-228600" algn="l">
              <a:buClr>
                <a:srgbClr val="0D0D0D"/>
              </a:buClr>
              <a:buFont typeface="Wingdings" panose="05000000000000000000"/>
              <a:buChar char="§"/>
              <a:defRPr sz="2000">
                <a:solidFill>
                  <a:schemeClr val="tx1"/>
                </a:solidFill>
                <a:latin typeface="Source Sans Variable"/>
                <a:ea typeface="Source Sans Variable"/>
                <a:cs typeface="Source Sans Variable"/>
              </a:defRPr>
            </a:lvl4pPr>
            <a:lvl5pPr marL="2056130" lvl="4" indent="-227330" algn="l">
              <a:buClr>
                <a:srgbClr val="7F7F7F"/>
              </a:buClr>
              <a:buChar char="•"/>
              <a:defRPr sz="2000">
                <a:solidFill>
                  <a:schemeClr val="tx1"/>
                </a:solidFill>
                <a:latin typeface="Source Sans Variable"/>
                <a:ea typeface="Source Sans Variable"/>
                <a:cs typeface="Source Sans Variable"/>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lgn="l">
              <a:spcBef>
                <a:spcPts val="475"/>
              </a:spcBef>
              <a:buNone/>
            </a:pPr>
            <a:r>
              <a:rPr sz="1800" b="1" i="0">
                <a:latin typeface="Arial" panose="020B0604020202020204" pitchFamily="34" charset="0"/>
                <a:ea typeface="Arial" panose="020B0604020202020204"/>
                <a:cs typeface="Arial" panose="020B0604020202020204" pitchFamily="34" charset="0"/>
              </a:rPr>
              <a:t>Требование</a:t>
            </a:r>
            <a:endParaRPr sz="1800" i="0">
              <a:latin typeface="Arial" panose="020B0604020202020204" pitchFamily="34" charset="0"/>
              <a:ea typeface="Arial" panose="020B0604020202020204"/>
              <a:cs typeface="Arial" panose="020B0604020202020204" pitchFamily="34" charset="0"/>
            </a:endParaRPr>
          </a:p>
          <a:p>
            <a:pPr marL="0" indent="0" algn="l">
              <a:spcBef>
                <a:spcPts val="475"/>
              </a:spcBef>
              <a:buNone/>
            </a:pPr>
            <a:r>
              <a:rPr lang="ru-RU" sz="1800" i="0">
                <a:latin typeface="Arial" panose="020B0604020202020204" pitchFamily="34" charset="0"/>
                <a:ea typeface="Arial" panose="020B0604020202020204"/>
                <a:cs typeface="Arial" panose="020B0604020202020204" pitchFamily="34" charset="0"/>
              </a:rPr>
              <a:t>- </a:t>
            </a:r>
            <a:r>
              <a:rPr sz="1800" i="0">
                <a:latin typeface="Arial" panose="020B0604020202020204" pitchFamily="34" charset="0"/>
                <a:ea typeface="Arial" panose="020B0604020202020204"/>
                <a:cs typeface="Arial" panose="020B0604020202020204" pitchFamily="34" charset="0"/>
              </a:rPr>
              <a:t>Сделать папки с выполненными задачами или обработанным</a:t>
            </a:r>
            <a:r>
              <a:rPr lang="ru-RU" sz="1800" i="0">
                <a:latin typeface="Arial" panose="020B0604020202020204" pitchFamily="34" charset="0"/>
                <a:ea typeface="Arial" panose="020B0604020202020204"/>
                <a:cs typeface="Arial" panose="020B0604020202020204" pitchFamily="34" charset="0"/>
              </a:rPr>
              <a:t>и</a:t>
            </a:r>
            <a:r>
              <a:rPr sz="1800" i="0">
                <a:latin typeface="Arial" panose="020B0604020202020204" pitchFamily="34" charset="0"/>
                <a:ea typeface="Arial" panose="020B0604020202020204"/>
                <a:cs typeface="Arial" panose="020B0604020202020204" pitchFamily="34" charset="0"/>
              </a:rPr>
              <a:t> документами за заданное количество дней.</a:t>
            </a:r>
          </a:p>
          <a:p>
            <a:pPr marL="0" indent="0" algn="l">
              <a:spcBef>
                <a:spcPts val="475"/>
              </a:spcBef>
              <a:buNone/>
            </a:pPr>
            <a:endParaRPr sz="1800" i="0">
              <a:latin typeface="Arial" panose="020B0604020202020204" pitchFamily="34" charset="0"/>
              <a:ea typeface="Arial" panose="020B0604020202020204"/>
              <a:cs typeface="Arial" panose="020B0604020202020204" pitchFamily="34" charset="0"/>
            </a:endParaRPr>
          </a:p>
          <a:p>
            <a:pPr marL="0" indent="0" algn="l">
              <a:spcBef>
                <a:spcPts val="475"/>
              </a:spcBef>
              <a:buNone/>
            </a:pPr>
            <a:r>
              <a:rPr lang="ru-RU" sz="1800">
                <a:latin typeface="Arial" panose="020B0604020202020204" pitchFamily="34" charset="0"/>
                <a:ea typeface="Arial" panose="020B0604020202020204"/>
                <a:cs typeface="Arial" panose="020B0604020202020204" pitchFamily="34" charset="0"/>
              </a:rPr>
              <a:t>- </a:t>
            </a:r>
            <a:r>
              <a:rPr sz="1800">
                <a:latin typeface="Arial" panose="020B0604020202020204" pitchFamily="34" charset="0"/>
                <a:ea typeface="Arial" panose="020B0604020202020204"/>
                <a:cs typeface="Arial" panose="020B0604020202020204" pitchFamily="34" charset="0"/>
              </a:rPr>
              <a:t>Количество дней, за котор</a:t>
            </a:r>
            <a:r>
              <a:rPr lang="ru-RU" sz="1800">
                <a:latin typeface="Arial" panose="020B0604020202020204" pitchFamily="34" charset="0"/>
                <a:ea typeface="Arial" panose="020B0604020202020204"/>
                <a:cs typeface="Arial" panose="020B0604020202020204" pitchFamily="34" charset="0"/>
              </a:rPr>
              <a:t>о</a:t>
            </a:r>
            <a:r>
              <a:rPr sz="1800">
                <a:latin typeface="Arial" panose="020B0604020202020204" pitchFamily="34" charset="0"/>
                <a:ea typeface="Arial" panose="020B0604020202020204"/>
                <a:cs typeface="Arial" panose="020B0604020202020204" pitchFamily="34" charset="0"/>
              </a:rPr>
              <a:t>е отображать документы и задачи, должно настраиваться для каждой папки.</a:t>
            </a:r>
            <a:endParaRPr sz="1800" i="0">
              <a:latin typeface="Arial" panose="020B0604020202020204" pitchFamily="34" charset="0"/>
              <a:ea typeface="Arial" panose="020B0604020202020204"/>
              <a:cs typeface="Arial" panose="020B0604020202020204" pitchFamily="34" charset="0"/>
            </a:endParaRPr>
          </a:p>
          <a:p>
            <a:pPr marL="0" indent="0">
              <a:spcBef>
                <a:spcPts val="475"/>
              </a:spcBef>
              <a:buNone/>
            </a:pPr>
            <a:endParaRPr sz="1800" b="1">
              <a:latin typeface="Arial" panose="020B0604020202020204" pitchFamily="34" charset="0"/>
              <a:cs typeface="Arial" panose="020B0604020202020204" pitchFamily="34" charset="0"/>
            </a:endParaRPr>
          </a:p>
          <a:p>
            <a:pPr marL="0" indent="0">
              <a:spcBef>
                <a:spcPts val="475"/>
              </a:spcBef>
              <a:buNone/>
            </a:pPr>
            <a:r>
              <a:rPr sz="1800" b="1">
                <a:latin typeface="Arial" panose="020B0604020202020204" pitchFamily="34" charset="0"/>
                <a:ea typeface="Arial" panose="020B0604020202020204"/>
                <a:cs typeface="Arial" panose="020B0604020202020204" pitchFamily="34" charset="0"/>
              </a:rPr>
              <a:t>Результат</a:t>
            </a:r>
            <a:endParaRPr sz="1800" b="1">
              <a:solidFill>
                <a:srgbClr val="1D1D1F"/>
              </a:solidFill>
              <a:latin typeface="Arial" panose="020B0604020202020204" pitchFamily="34" charset="0"/>
              <a:ea typeface="system-ui"/>
              <a:cs typeface="Arial" panose="020B0604020202020204" pitchFamily="34" charset="0"/>
            </a:endParaRPr>
          </a:p>
          <a:p>
            <a:pPr marL="0" indent="0" algn="l">
              <a:spcBef>
                <a:spcPts val="475"/>
              </a:spcBef>
              <a:buNone/>
            </a:pPr>
            <a:r>
              <a:rPr lang="ru-RU" sz="1800">
                <a:latin typeface="Arial" panose="020B0604020202020204" pitchFamily="34" charset="0"/>
                <a:ea typeface="Arial" panose="020B0604020202020204"/>
                <a:cs typeface="Arial" panose="020B0604020202020204" pitchFamily="34" charset="0"/>
              </a:rPr>
              <a:t>- </a:t>
            </a:r>
            <a:r>
              <a:rPr sz="1800">
                <a:latin typeface="Arial" panose="020B0604020202020204" pitchFamily="34" charset="0"/>
                <a:ea typeface="Arial" panose="020B0604020202020204"/>
                <a:cs typeface="Arial" panose="020B0604020202020204" pitchFamily="34" charset="0"/>
              </a:rPr>
              <a:t>Быстрый поиск «недавних» документов и задач</a:t>
            </a:r>
            <a:r>
              <a:rPr lang="ru-RU" sz="1800">
                <a:latin typeface="Arial" panose="020B0604020202020204" pitchFamily="34" charset="0"/>
                <a:ea typeface="Arial" panose="020B0604020202020204"/>
                <a:cs typeface="Arial" panose="020B0604020202020204" pitchFamily="34" charset="0"/>
              </a:rPr>
              <a:t>.</a:t>
            </a:r>
          </a:p>
        </p:txBody>
      </p:sp>
      <p:sp>
        <p:nvSpPr>
          <p:cNvPr id="215" name="Shape 215"/>
          <p:cNvSpPr txBox="1"/>
          <p:nvPr/>
        </p:nvSpPr>
        <p:spPr>
          <a:xfrm>
            <a:off x="687705" y="735965"/>
            <a:ext cx="7865110" cy="645160"/>
          </a:xfrm>
          <a:prstGeom prst="rect">
            <a:avLst/>
          </a:prstGeom>
          <a:noFill/>
        </p:spPr>
        <p:txBody>
          <a:bodyPr wrap="square" lIns="91440" tIns="45720" rIns="91440" bIns="45720">
            <a:spAutoFit/>
          </a:bodyPr>
          <a:lstStyle/>
          <a:p>
            <a:pPr marL="0" indent="0" algn="l">
              <a:spcBef>
                <a:spcPts val="475"/>
              </a:spcBef>
            </a:pPr>
            <a:r>
              <a:rPr sz="1800" b="0" i="0">
                <a:solidFill>
                  <a:schemeClr val="tx1"/>
                </a:solidFill>
                <a:latin typeface="+mn-lt"/>
                <a:ea typeface="+mn-ea"/>
                <a:cs typeface="+mn-cs"/>
              </a:rPr>
              <a:t>Пользователи чаще ищут документы и задачи, с которыми недавно работали</a:t>
            </a:r>
            <a:r>
              <a:rPr lang="ru-RU" sz="1800" b="0" i="0">
                <a:solidFill>
                  <a:schemeClr val="tx1"/>
                </a:solidFill>
                <a:latin typeface="+mn-lt"/>
                <a:ea typeface="+mn-ea"/>
                <a:cs typeface="+mn-cs"/>
              </a:rPr>
              <a: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412995" y="57646"/>
            <a:ext cx="7080250" cy="612775"/>
          </a:xfrm>
        </p:spPr>
        <p:txBody>
          <a:bodyPr/>
          <a:lstStyle/>
          <a:p>
            <a:pPr algn="ctr"/>
            <a:r>
              <a:rPr lang="ru-RU" altLang="x-none" sz="2400" dirty="0">
                <a:latin typeface="Arial" panose="020B0604020202020204" pitchFamily="34" charset="0"/>
                <a:cs typeface="Arial" panose="020B0604020202020204" pitchFamily="34" charset="0"/>
                <a:sym typeface="+mn-ea"/>
              </a:rPr>
              <a:t>Папки для выполненных задач</a:t>
            </a:r>
          </a:p>
        </p:txBody>
      </p:sp>
      <p:pic>
        <p:nvPicPr>
          <p:cNvPr id="5" name="Рисунок 4"/>
          <p:cNvPicPr>
            <a:picLocks noChangeAspect="1"/>
          </p:cNvPicPr>
          <p:nvPr/>
        </p:nvPicPr>
        <p:blipFill>
          <a:blip r:embed="rId3"/>
          <a:stretch>
            <a:fillRect/>
          </a:stretch>
        </p:blipFill>
        <p:spPr>
          <a:xfrm>
            <a:off x="2209991" y="2298041"/>
            <a:ext cx="1876425" cy="466725"/>
          </a:xfrm>
          <a:prstGeom prst="rect">
            <a:avLst/>
          </a:prstGeom>
        </p:spPr>
      </p:pic>
      <p:pic>
        <p:nvPicPr>
          <p:cNvPr id="7" name="Рисунок 6"/>
          <p:cNvPicPr>
            <a:picLocks noChangeAspect="1"/>
          </p:cNvPicPr>
          <p:nvPr/>
        </p:nvPicPr>
        <p:blipFill>
          <a:blip r:embed="rId4"/>
          <a:stretch>
            <a:fillRect/>
          </a:stretch>
        </p:blipFill>
        <p:spPr>
          <a:xfrm>
            <a:off x="2409825" y="3940696"/>
            <a:ext cx="2162175" cy="742950"/>
          </a:xfrm>
          <a:prstGeom prst="rect">
            <a:avLst/>
          </a:prstGeom>
        </p:spPr>
      </p:pic>
      <p:pic>
        <p:nvPicPr>
          <p:cNvPr id="23" name="Рисунок 22"/>
          <p:cNvPicPr>
            <a:picLocks noChangeAspect="1"/>
          </p:cNvPicPr>
          <p:nvPr/>
        </p:nvPicPr>
        <p:blipFill>
          <a:blip r:embed="rId5"/>
          <a:stretch>
            <a:fillRect/>
          </a:stretch>
        </p:blipFill>
        <p:spPr>
          <a:xfrm>
            <a:off x="3229529" y="1011933"/>
            <a:ext cx="780134" cy="1097966"/>
          </a:xfrm>
          <a:prstGeom prst="rect">
            <a:avLst/>
          </a:prstGeom>
        </p:spPr>
      </p:pic>
      <p:pic>
        <p:nvPicPr>
          <p:cNvPr id="32" name="Рисунок 31"/>
          <p:cNvPicPr>
            <a:picLocks noChangeAspect="1"/>
          </p:cNvPicPr>
          <p:nvPr/>
        </p:nvPicPr>
        <p:blipFill>
          <a:blip r:embed="rId6"/>
          <a:stretch>
            <a:fillRect/>
          </a:stretch>
        </p:blipFill>
        <p:spPr>
          <a:xfrm>
            <a:off x="4035258" y="2190165"/>
            <a:ext cx="775531" cy="538790"/>
          </a:xfrm>
          <a:prstGeom prst="rect">
            <a:avLst/>
          </a:prstGeom>
        </p:spPr>
      </p:pic>
      <p:pic>
        <p:nvPicPr>
          <p:cNvPr id="33" name="Рисунок 32"/>
          <p:cNvPicPr>
            <a:picLocks noChangeAspect="1"/>
          </p:cNvPicPr>
          <p:nvPr/>
        </p:nvPicPr>
        <p:blipFill>
          <a:blip r:embed="rId6"/>
          <a:stretch>
            <a:fillRect/>
          </a:stretch>
        </p:blipFill>
        <p:spPr>
          <a:xfrm>
            <a:off x="4045796" y="3294761"/>
            <a:ext cx="516607" cy="358906"/>
          </a:xfrm>
          <a:prstGeom prst="rect">
            <a:avLst/>
          </a:prstGeom>
        </p:spPr>
      </p:pic>
      <p:pic>
        <p:nvPicPr>
          <p:cNvPr id="41" name="Рисунок 40"/>
          <p:cNvPicPr>
            <a:picLocks noChangeAspect="1"/>
          </p:cNvPicPr>
          <p:nvPr/>
        </p:nvPicPr>
        <p:blipFill>
          <a:blip r:embed="rId7"/>
          <a:stretch>
            <a:fillRect/>
          </a:stretch>
        </p:blipFill>
        <p:spPr>
          <a:xfrm>
            <a:off x="4064983" y="2722489"/>
            <a:ext cx="533400" cy="609600"/>
          </a:xfrm>
          <a:prstGeom prst="rect">
            <a:avLst/>
          </a:prstGeom>
        </p:spPr>
      </p:pic>
      <p:pic>
        <p:nvPicPr>
          <p:cNvPr id="46" name="Рисунок 45"/>
          <p:cNvPicPr>
            <a:picLocks noChangeAspect="1"/>
          </p:cNvPicPr>
          <p:nvPr/>
        </p:nvPicPr>
        <p:blipFill>
          <a:blip r:embed="rId6"/>
          <a:stretch>
            <a:fillRect/>
          </a:stretch>
        </p:blipFill>
        <p:spPr>
          <a:xfrm>
            <a:off x="4439195" y="4123249"/>
            <a:ext cx="516607" cy="358906"/>
          </a:xfrm>
          <a:prstGeom prst="rect">
            <a:avLst/>
          </a:prstGeom>
        </p:spPr>
      </p:pic>
      <p:pic>
        <p:nvPicPr>
          <p:cNvPr id="6" name="Рисунок 5"/>
          <p:cNvPicPr>
            <a:picLocks noChangeAspect="1"/>
          </p:cNvPicPr>
          <p:nvPr/>
        </p:nvPicPr>
        <p:blipFill>
          <a:blip r:embed="rId8"/>
          <a:stretch>
            <a:fillRect/>
          </a:stretch>
        </p:blipFill>
        <p:spPr>
          <a:xfrm>
            <a:off x="1929824" y="3015984"/>
            <a:ext cx="2162175" cy="742950"/>
          </a:xfrm>
          <a:prstGeom prst="rect">
            <a:avLst/>
          </a:prstGeom>
        </p:spPr>
      </p:pic>
      <p:pic>
        <p:nvPicPr>
          <p:cNvPr id="10" name="Рисунок 9"/>
          <p:cNvPicPr>
            <a:picLocks noChangeAspect="1"/>
          </p:cNvPicPr>
          <p:nvPr/>
        </p:nvPicPr>
        <p:blipFill>
          <a:blip r:embed="rId9"/>
          <a:stretch>
            <a:fillRect/>
          </a:stretch>
        </p:blipFill>
        <p:spPr>
          <a:xfrm>
            <a:off x="4419720" y="2713692"/>
            <a:ext cx="533400" cy="1373745"/>
          </a:xfrm>
          <a:prstGeom prst="rect">
            <a:avLst/>
          </a:prstGeom>
        </p:spPr>
      </p:pic>
      <p:sp>
        <p:nvSpPr>
          <p:cNvPr id="47" name="Облачко с текстом: прямоугольное со скругленными углами 46"/>
          <p:cNvSpPr/>
          <p:nvPr/>
        </p:nvSpPr>
        <p:spPr>
          <a:xfrm>
            <a:off x="5562600" y="974725"/>
            <a:ext cx="1929130" cy="1378585"/>
          </a:xfrm>
          <a:prstGeom prst="wedgeRoundRectCallout">
            <a:avLst>
              <a:gd name="adj1" fmla="val 66926"/>
              <a:gd name="adj2" fmla="val 11300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ru-RU" sz="1300" b="1" i="1" kern="0" baseline="0" dirty="0">
                <a:solidFill>
                  <a:schemeClr val="bg1"/>
                </a:solidFill>
                <a:latin typeface="Cambria" panose="02040503050406030204" charset="0"/>
                <a:ea typeface="MS PGothic" panose="020B0600070205080204" pitchFamily="34" charset="-128"/>
                <a:cs typeface="Cambria" panose="02040503050406030204" charset="0"/>
              </a:rPr>
              <a:t>z</a:t>
            </a:r>
            <a:r>
              <a:rPr lang="ru-RU" altLang="ru-RU" sz="1300" b="1" i="1" kern="0" baseline="0" dirty="0">
                <a:solidFill>
                  <a:schemeClr val="bg1"/>
                </a:solidFill>
                <a:latin typeface="Cambria" panose="02040503050406030204" charset="0"/>
                <a:ea typeface="MS PGothic" panose="020B0600070205080204" pitchFamily="34" charset="-128"/>
                <a:cs typeface="Cambria" panose="02040503050406030204" charset="0"/>
              </a:rPr>
              <a:t>Марь Иванна, вчера было письмо с запросом по урожаю пшеницы, какой у него рег. номер?</a:t>
            </a:r>
            <a:endParaRPr lang="ru-RU" dirty="0"/>
          </a:p>
        </p:txBody>
      </p:sp>
      <p:pic>
        <p:nvPicPr>
          <p:cNvPr id="3" name="Рисунок 2"/>
          <p:cNvPicPr>
            <a:picLocks noChangeAspect="1"/>
          </p:cNvPicPr>
          <p:nvPr/>
        </p:nvPicPr>
        <p:blipFill>
          <a:blip r:embed="rId10"/>
          <a:stretch>
            <a:fillRect/>
          </a:stretch>
        </p:blipFill>
        <p:spPr>
          <a:xfrm>
            <a:off x="7380506" y="3220252"/>
            <a:ext cx="1141519" cy="1024282"/>
          </a:xfrm>
          <a:prstGeom prst="rect">
            <a:avLst/>
          </a:prstGeom>
        </p:spPr>
      </p:pic>
      <p:sp>
        <p:nvSpPr>
          <p:cNvPr id="48" name="Заголовок 1"/>
          <p:cNvSpPr txBox="1"/>
          <p:nvPr/>
        </p:nvSpPr>
        <p:spPr bwMode="auto">
          <a:xfrm>
            <a:off x="2756006" y="525178"/>
            <a:ext cx="1770634" cy="6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i="1" kern="0" baseline="0" dirty="0">
                <a:latin typeface="Cambria" panose="02040503050406030204" charset="0"/>
                <a:cs typeface="Cambria" panose="02040503050406030204" charset="0"/>
                <a:sym typeface="+mn-ea"/>
              </a:rPr>
              <a:t>Канцелярия</a:t>
            </a:r>
            <a:endParaRPr lang="ru-RU" altLang="en-US" kern="0" baseline="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332230" y="0"/>
            <a:ext cx="7209790" cy="612775"/>
          </a:xfrm>
        </p:spPr>
        <p:txBody>
          <a:bodyPr/>
          <a:lstStyle/>
          <a:p>
            <a:pPr algn="ctr"/>
            <a:r>
              <a:rPr lang="ru-RU" altLang="x-none" sz="2400" dirty="0">
                <a:latin typeface="Arial" panose="020B0604020202020204" pitchFamily="34" charset="0"/>
                <a:cs typeface="Arial" panose="020B0604020202020204" pitchFamily="34" charset="0"/>
                <a:sym typeface="+mn-ea"/>
              </a:rPr>
              <a:t>Папки для выполненных задач</a:t>
            </a:r>
          </a:p>
        </p:txBody>
      </p:sp>
      <p:pic>
        <p:nvPicPr>
          <p:cNvPr id="9" name="Рисунок 8"/>
          <p:cNvPicPr>
            <a:picLocks noChangeAspect="1"/>
          </p:cNvPicPr>
          <p:nvPr/>
        </p:nvPicPr>
        <p:blipFill>
          <a:blip r:embed="rId3"/>
          <a:stretch>
            <a:fillRect/>
          </a:stretch>
        </p:blipFill>
        <p:spPr>
          <a:xfrm>
            <a:off x="266237" y="2860070"/>
            <a:ext cx="1943100" cy="466725"/>
          </a:xfrm>
          <a:prstGeom prst="rect">
            <a:avLst/>
          </a:prstGeom>
        </p:spPr>
      </p:pic>
      <p:pic>
        <p:nvPicPr>
          <p:cNvPr id="11" name="Рисунок 10"/>
          <p:cNvPicPr>
            <a:picLocks noChangeAspect="1"/>
          </p:cNvPicPr>
          <p:nvPr/>
        </p:nvPicPr>
        <p:blipFill>
          <a:blip r:embed="rId4"/>
          <a:stretch>
            <a:fillRect/>
          </a:stretch>
        </p:blipFill>
        <p:spPr>
          <a:xfrm>
            <a:off x="628187" y="3644558"/>
            <a:ext cx="1581150" cy="742950"/>
          </a:xfrm>
          <a:prstGeom prst="rect">
            <a:avLst/>
          </a:prstGeom>
        </p:spPr>
      </p:pic>
      <p:pic>
        <p:nvPicPr>
          <p:cNvPr id="13" name="Рисунок 12"/>
          <p:cNvPicPr>
            <a:picLocks noChangeAspect="1"/>
          </p:cNvPicPr>
          <p:nvPr/>
        </p:nvPicPr>
        <p:blipFill>
          <a:blip r:embed="rId5"/>
          <a:stretch>
            <a:fillRect/>
          </a:stretch>
        </p:blipFill>
        <p:spPr>
          <a:xfrm>
            <a:off x="3241923" y="2860070"/>
            <a:ext cx="1762125" cy="466725"/>
          </a:xfrm>
          <a:prstGeom prst="rect">
            <a:avLst/>
          </a:prstGeom>
        </p:spPr>
      </p:pic>
      <p:pic>
        <p:nvPicPr>
          <p:cNvPr id="15" name="Рисунок 14"/>
          <p:cNvPicPr>
            <a:picLocks noChangeAspect="1"/>
          </p:cNvPicPr>
          <p:nvPr/>
        </p:nvPicPr>
        <p:blipFill>
          <a:blip r:embed="rId6"/>
          <a:stretch>
            <a:fillRect/>
          </a:stretch>
        </p:blipFill>
        <p:spPr>
          <a:xfrm>
            <a:off x="3603873" y="3682239"/>
            <a:ext cx="1400175" cy="742950"/>
          </a:xfrm>
          <a:prstGeom prst="rect">
            <a:avLst/>
          </a:prstGeom>
        </p:spPr>
      </p:pic>
      <p:pic>
        <p:nvPicPr>
          <p:cNvPr id="17" name="Рисунок 16"/>
          <p:cNvPicPr>
            <a:picLocks noChangeAspect="1"/>
          </p:cNvPicPr>
          <p:nvPr/>
        </p:nvPicPr>
        <p:blipFill>
          <a:blip r:embed="rId7"/>
          <a:stretch>
            <a:fillRect/>
          </a:stretch>
        </p:blipFill>
        <p:spPr>
          <a:xfrm>
            <a:off x="6713316" y="2356014"/>
            <a:ext cx="923925" cy="466725"/>
          </a:xfrm>
          <a:prstGeom prst="rect">
            <a:avLst/>
          </a:prstGeom>
        </p:spPr>
      </p:pic>
      <p:pic>
        <p:nvPicPr>
          <p:cNvPr id="19" name="Рисунок 18"/>
          <p:cNvPicPr>
            <a:picLocks noChangeAspect="1"/>
          </p:cNvPicPr>
          <p:nvPr/>
        </p:nvPicPr>
        <p:blipFill>
          <a:blip r:embed="rId8"/>
          <a:stretch>
            <a:fillRect/>
          </a:stretch>
        </p:blipFill>
        <p:spPr>
          <a:xfrm>
            <a:off x="6494241" y="3257441"/>
            <a:ext cx="1143000" cy="466725"/>
          </a:xfrm>
          <a:prstGeom prst="rect">
            <a:avLst/>
          </a:prstGeom>
        </p:spPr>
      </p:pic>
      <p:pic>
        <p:nvPicPr>
          <p:cNvPr id="21" name="Рисунок 20"/>
          <p:cNvPicPr>
            <a:picLocks noChangeAspect="1"/>
          </p:cNvPicPr>
          <p:nvPr/>
        </p:nvPicPr>
        <p:blipFill>
          <a:blip r:embed="rId9"/>
          <a:stretch>
            <a:fillRect/>
          </a:stretch>
        </p:blipFill>
        <p:spPr>
          <a:xfrm>
            <a:off x="6450627" y="4189388"/>
            <a:ext cx="1343025" cy="742950"/>
          </a:xfrm>
          <a:prstGeom prst="rect">
            <a:avLst/>
          </a:prstGeom>
        </p:spPr>
      </p:pic>
      <p:pic>
        <p:nvPicPr>
          <p:cNvPr id="24" name="Рисунок 23"/>
          <p:cNvPicPr>
            <a:picLocks noChangeAspect="1"/>
          </p:cNvPicPr>
          <p:nvPr/>
        </p:nvPicPr>
        <p:blipFill>
          <a:blip r:embed="rId10"/>
          <a:stretch>
            <a:fillRect/>
          </a:stretch>
        </p:blipFill>
        <p:spPr>
          <a:xfrm>
            <a:off x="2430685" y="1206546"/>
            <a:ext cx="1386729" cy="1244308"/>
          </a:xfrm>
          <a:prstGeom prst="rect">
            <a:avLst/>
          </a:prstGeom>
        </p:spPr>
      </p:pic>
      <p:pic>
        <p:nvPicPr>
          <p:cNvPr id="27" name="Рисунок 26"/>
          <p:cNvPicPr>
            <a:picLocks noChangeAspect="1"/>
          </p:cNvPicPr>
          <p:nvPr/>
        </p:nvPicPr>
        <p:blipFill>
          <a:blip r:embed="rId11"/>
          <a:stretch>
            <a:fillRect/>
          </a:stretch>
        </p:blipFill>
        <p:spPr>
          <a:xfrm>
            <a:off x="6888877" y="1139491"/>
            <a:ext cx="1140013" cy="1097528"/>
          </a:xfrm>
          <a:prstGeom prst="rect">
            <a:avLst/>
          </a:prstGeom>
        </p:spPr>
      </p:pic>
      <p:pic>
        <p:nvPicPr>
          <p:cNvPr id="34" name="Рисунок 33"/>
          <p:cNvPicPr>
            <a:picLocks noChangeAspect="1"/>
          </p:cNvPicPr>
          <p:nvPr/>
        </p:nvPicPr>
        <p:blipFill>
          <a:blip r:embed="rId12"/>
          <a:stretch>
            <a:fillRect/>
          </a:stretch>
        </p:blipFill>
        <p:spPr>
          <a:xfrm>
            <a:off x="2201990" y="2932078"/>
            <a:ext cx="516607" cy="358906"/>
          </a:xfrm>
          <a:prstGeom prst="rect">
            <a:avLst/>
          </a:prstGeom>
        </p:spPr>
      </p:pic>
      <p:pic>
        <p:nvPicPr>
          <p:cNvPr id="35" name="Рисунок 34"/>
          <p:cNvPicPr>
            <a:picLocks noChangeAspect="1"/>
          </p:cNvPicPr>
          <p:nvPr/>
        </p:nvPicPr>
        <p:blipFill>
          <a:blip r:embed="rId12"/>
          <a:stretch>
            <a:fillRect/>
          </a:stretch>
        </p:blipFill>
        <p:spPr>
          <a:xfrm>
            <a:off x="2201990" y="3856790"/>
            <a:ext cx="516607" cy="358906"/>
          </a:xfrm>
          <a:prstGeom prst="rect">
            <a:avLst/>
          </a:prstGeom>
        </p:spPr>
      </p:pic>
      <p:pic>
        <p:nvPicPr>
          <p:cNvPr id="36" name="Рисунок 35"/>
          <p:cNvPicPr>
            <a:picLocks noChangeAspect="1"/>
          </p:cNvPicPr>
          <p:nvPr/>
        </p:nvPicPr>
        <p:blipFill>
          <a:blip r:embed="rId12"/>
          <a:stretch>
            <a:fillRect/>
          </a:stretch>
        </p:blipFill>
        <p:spPr>
          <a:xfrm>
            <a:off x="4996701" y="2952309"/>
            <a:ext cx="516607" cy="358906"/>
          </a:xfrm>
          <a:prstGeom prst="rect">
            <a:avLst/>
          </a:prstGeom>
        </p:spPr>
      </p:pic>
      <p:pic>
        <p:nvPicPr>
          <p:cNvPr id="37" name="Рисунок 36"/>
          <p:cNvPicPr>
            <a:picLocks noChangeAspect="1"/>
          </p:cNvPicPr>
          <p:nvPr/>
        </p:nvPicPr>
        <p:blipFill>
          <a:blip r:embed="rId12"/>
          <a:stretch>
            <a:fillRect/>
          </a:stretch>
        </p:blipFill>
        <p:spPr>
          <a:xfrm>
            <a:off x="4996701" y="3942410"/>
            <a:ext cx="516607" cy="358906"/>
          </a:xfrm>
          <a:prstGeom prst="rect">
            <a:avLst/>
          </a:prstGeom>
        </p:spPr>
      </p:pic>
      <p:pic>
        <p:nvPicPr>
          <p:cNvPr id="38" name="Рисунок 37"/>
          <p:cNvPicPr>
            <a:picLocks noChangeAspect="1"/>
          </p:cNvPicPr>
          <p:nvPr/>
        </p:nvPicPr>
        <p:blipFill>
          <a:blip r:embed="rId12"/>
          <a:stretch>
            <a:fillRect/>
          </a:stretch>
        </p:blipFill>
        <p:spPr>
          <a:xfrm>
            <a:off x="7727801" y="2428022"/>
            <a:ext cx="516607" cy="358906"/>
          </a:xfrm>
          <a:prstGeom prst="rect">
            <a:avLst/>
          </a:prstGeom>
        </p:spPr>
      </p:pic>
      <p:pic>
        <p:nvPicPr>
          <p:cNvPr id="39" name="Рисунок 38"/>
          <p:cNvPicPr>
            <a:picLocks noChangeAspect="1"/>
          </p:cNvPicPr>
          <p:nvPr/>
        </p:nvPicPr>
        <p:blipFill>
          <a:blip r:embed="rId12"/>
          <a:stretch>
            <a:fillRect/>
          </a:stretch>
        </p:blipFill>
        <p:spPr>
          <a:xfrm>
            <a:off x="7783016" y="4350253"/>
            <a:ext cx="516607" cy="358906"/>
          </a:xfrm>
          <a:prstGeom prst="rect">
            <a:avLst/>
          </a:prstGeom>
        </p:spPr>
      </p:pic>
      <p:pic>
        <p:nvPicPr>
          <p:cNvPr id="40" name="Рисунок 39"/>
          <p:cNvPicPr>
            <a:picLocks noChangeAspect="1"/>
          </p:cNvPicPr>
          <p:nvPr/>
        </p:nvPicPr>
        <p:blipFill>
          <a:blip r:embed="rId12"/>
          <a:stretch>
            <a:fillRect/>
          </a:stretch>
        </p:blipFill>
        <p:spPr>
          <a:xfrm>
            <a:off x="7727801" y="3352734"/>
            <a:ext cx="516607" cy="358906"/>
          </a:xfrm>
          <a:prstGeom prst="rect">
            <a:avLst/>
          </a:prstGeom>
        </p:spPr>
      </p:pic>
      <p:pic>
        <p:nvPicPr>
          <p:cNvPr id="42" name="Рисунок 41"/>
          <p:cNvPicPr>
            <a:picLocks noChangeAspect="1"/>
          </p:cNvPicPr>
          <p:nvPr/>
        </p:nvPicPr>
        <p:blipFill>
          <a:blip r:embed="rId13"/>
          <a:stretch>
            <a:fillRect/>
          </a:stretch>
        </p:blipFill>
        <p:spPr>
          <a:xfrm>
            <a:off x="2238400" y="3284518"/>
            <a:ext cx="533400" cy="609600"/>
          </a:xfrm>
          <a:prstGeom prst="rect">
            <a:avLst/>
          </a:prstGeom>
        </p:spPr>
      </p:pic>
      <p:pic>
        <p:nvPicPr>
          <p:cNvPr id="43" name="Рисунок 42"/>
          <p:cNvPicPr>
            <a:picLocks noChangeAspect="1"/>
          </p:cNvPicPr>
          <p:nvPr/>
        </p:nvPicPr>
        <p:blipFill>
          <a:blip r:embed="rId13"/>
          <a:stretch>
            <a:fillRect/>
          </a:stretch>
        </p:blipFill>
        <p:spPr>
          <a:xfrm>
            <a:off x="7783016" y="2780462"/>
            <a:ext cx="533400" cy="609600"/>
          </a:xfrm>
          <a:prstGeom prst="rect">
            <a:avLst/>
          </a:prstGeom>
        </p:spPr>
      </p:pic>
      <p:pic>
        <p:nvPicPr>
          <p:cNvPr id="44" name="Рисунок 43"/>
          <p:cNvPicPr>
            <a:picLocks noChangeAspect="1"/>
          </p:cNvPicPr>
          <p:nvPr/>
        </p:nvPicPr>
        <p:blipFill>
          <a:blip r:embed="rId13"/>
          <a:stretch>
            <a:fillRect/>
          </a:stretch>
        </p:blipFill>
        <p:spPr>
          <a:xfrm>
            <a:off x="7783016" y="3724166"/>
            <a:ext cx="533400" cy="609600"/>
          </a:xfrm>
          <a:prstGeom prst="rect">
            <a:avLst/>
          </a:prstGeom>
        </p:spPr>
      </p:pic>
      <p:pic>
        <p:nvPicPr>
          <p:cNvPr id="45" name="Рисунок 44"/>
          <p:cNvPicPr>
            <a:picLocks noChangeAspect="1"/>
          </p:cNvPicPr>
          <p:nvPr/>
        </p:nvPicPr>
        <p:blipFill>
          <a:blip r:embed="rId13"/>
          <a:stretch>
            <a:fillRect/>
          </a:stretch>
        </p:blipFill>
        <p:spPr>
          <a:xfrm>
            <a:off x="5046712" y="3319959"/>
            <a:ext cx="533400" cy="609600"/>
          </a:xfrm>
          <a:prstGeom prst="rect">
            <a:avLst/>
          </a:prstGeom>
        </p:spPr>
      </p:pic>
      <p:sp>
        <p:nvSpPr>
          <p:cNvPr id="47" name="Заголовок 1"/>
          <p:cNvSpPr txBox="1"/>
          <p:nvPr/>
        </p:nvSpPr>
        <p:spPr bwMode="auto">
          <a:xfrm>
            <a:off x="2118959" y="508369"/>
            <a:ext cx="2168039" cy="62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i="1" kern="0" baseline="0" dirty="0">
                <a:latin typeface="Cambria" panose="02040503050406030204" charset="0"/>
                <a:cs typeface="Cambria" panose="02040503050406030204" charset="0"/>
                <a:sym typeface="+mn-ea"/>
              </a:rPr>
              <a:t>Руководитель</a:t>
            </a:r>
            <a:endParaRPr lang="ru-RU" altLang="en-US" kern="0" baseline="0" dirty="0"/>
          </a:p>
        </p:txBody>
      </p:sp>
      <p:sp>
        <p:nvSpPr>
          <p:cNvPr id="48" name="Заголовок 1"/>
          <p:cNvSpPr txBox="1"/>
          <p:nvPr/>
        </p:nvSpPr>
        <p:spPr bwMode="auto">
          <a:xfrm>
            <a:off x="6542464" y="530824"/>
            <a:ext cx="1770634" cy="6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i="1" kern="0" baseline="0" dirty="0">
                <a:latin typeface="Cambria" panose="02040503050406030204" charset="0"/>
                <a:cs typeface="Cambria" panose="02040503050406030204" charset="0"/>
                <a:sym typeface="+mn-ea"/>
              </a:rPr>
              <a:t>Сотрудник</a:t>
            </a:r>
            <a:endParaRPr lang="ru-RU" altLang="en-US" kern="0" baseline="0" dirty="0"/>
          </a:p>
        </p:txBody>
      </p:sp>
      <p:sp>
        <p:nvSpPr>
          <p:cNvPr id="2" name="Облачко с текстом: прямоугольное со скругленными углами 46"/>
          <p:cNvSpPr/>
          <p:nvPr/>
        </p:nvSpPr>
        <p:spPr>
          <a:xfrm>
            <a:off x="4349115" y="700405"/>
            <a:ext cx="1929130" cy="1378585"/>
          </a:xfrm>
          <a:prstGeom prst="wedgeRoundRectCallout">
            <a:avLst>
              <a:gd name="adj1" fmla="val -93054"/>
              <a:gd name="adj2" fmla="val 80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ltLang="ru-RU" sz="1300" b="1" i="1" kern="0" baseline="0" dirty="0">
                <a:solidFill>
                  <a:schemeClr val="bg1"/>
                </a:solidFill>
                <a:latin typeface="Cambria" panose="02040503050406030204" charset="0"/>
                <a:ea typeface="MS PGothic" panose="020B0600070205080204" pitchFamily="34" charset="-128"/>
                <a:cs typeface="Cambria" panose="02040503050406030204" charset="0"/>
              </a:rPr>
              <a:t>Игорь Петрович, найди-ка мне письмо из Минпромторга, на которое мы на прошлой неделе ответ давали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GroupShape 284"/>
        <p:cNvGrpSpPr/>
        <p:nvPr/>
      </p:nvGrpSpPr>
      <p:grpSpPr>
        <a:xfrm>
          <a:off x="0" y="0"/>
          <a:ext cx="0" cy="0"/>
          <a:chOff x="0" y="0"/>
          <a:chExt cx="0" cy="0"/>
        </a:xfrm>
      </p:grpSpPr>
      <p:sp>
        <p:nvSpPr>
          <p:cNvPr id="285" name="Shape 285"/>
          <p:cNvSpPr txBox="1">
            <a:spLocks noGrp="1"/>
          </p:cNvSpPr>
          <p:nvPr>
            <p:ph type="title"/>
          </p:nvPr>
        </p:nvSpPr>
        <p:spPr>
          <a:xfrm>
            <a:off x="1442288" y="159569"/>
            <a:ext cx="6802119" cy="612775"/>
          </a:xfrm>
          <a:prstGeom prst="rect">
            <a:avLst/>
          </a:prstGeom>
        </p:spPr>
        <p:txBody>
          <a:bodyPr/>
          <a:lstStyle>
            <a:defPPr/>
            <a:lvl1pPr lvl="0"/>
          </a:lstStyle>
          <a:p>
            <a:pPr algn="ctr"/>
            <a:r>
              <a:rPr sz="2400">
                <a:latin typeface="Arial" panose="020B0604020202020204"/>
                <a:ea typeface="Arial" panose="020B0604020202020204"/>
                <a:cs typeface="Arial" panose="020B0604020202020204"/>
              </a:rPr>
              <a:t>Папки для выполненных задач</a:t>
            </a:r>
          </a:p>
        </p:txBody>
      </p:sp>
      <p:sp>
        <p:nvSpPr>
          <p:cNvPr id="286" name="Shape 286"/>
          <p:cNvSpPr txBox="1"/>
          <p:nvPr/>
        </p:nvSpPr>
        <p:spPr>
          <a:xfrm>
            <a:off x="118110" y="916305"/>
            <a:ext cx="2821940" cy="2736850"/>
          </a:xfrm>
          <a:prstGeom prst="rect">
            <a:avLst/>
          </a:prstGeom>
          <a:noFill/>
          <a:ln w="9525">
            <a:noFill/>
          </a:ln>
        </p:spPr>
        <p:txBody>
          <a:bodyPr lIns="91440" tIns="45720" rIns="91440" bIns="45720">
            <a:noAutofit/>
          </a:bodyPr>
          <a:lstStyle>
            <a:defPPr/>
            <a:lvl1pPr marL="342900" lvl="0" indent="-342900" algn="l">
              <a:buClr>
                <a:srgbClr val="E20613"/>
              </a:buClr>
              <a:buFont typeface="Wingdings" panose="05000000000000000000"/>
              <a:buChar char="§"/>
              <a:defRPr sz="2000" b="0">
                <a:solidFill>
                  <a:schemeClr val="tx1"/>
                </a:solidFill>
                <a:latin typeface="Source Sans Variable"/>
                <a:ea typeface="Source Sans Variable"/>
                <a:cs typeface="Source Sans Variable"/>
              </a:defRPr>
            </a:lvl1pPr>
            <a:lvl2pPr marL="742950" lvl="1" indent="-287655" algn="l">
              <a:buClr>
                <a:srgbClr val="7F7F7F"/>
              </a:buClr>
              <a:buChar char="•"/>
              <a:defRPr sz="2000">
                <a:solidFill>
                  <a:schemeClr val="tx1"/>
                </a:solidFill>
                <a:latin typeface="Source Sans Variable"/>
                <a:ea typeface="Source Sans Variable"/>
                <a:cs typeface="Source Sans Variable"/>
              </a:defRPr>
            </a:lvl2pPr>
            <a:lvl3pPr marL="1144905" lvl="2" indent="-230505" algn="l">
              <a:buClr>
                <a:schemeClr val="tx1"/>
              </a:buClr>
              <a:buChar char="•"/>
              <a:defRPr sz="2000">
                <a:solidFill>
                  <a:schemeClr val="tx1"/>
                </a:solidFill>
                <a:latin typeface="Source Sans Variable"/>
                <a:ea typeface="Source Sans Variable"/>
                <a:cs typeface="Source Sans Variable"/>
              </a:defRPr>
            </a:lvl3pPr>
            <a:lvl4pPr marL="1600200" lvl="3" indent="-228600" algn="l">
              <a:buClr>
                <a:srgbClr val="0D0D0D"/>
              </a:buClr>
              <a:buFont typeface="Wingdings" panose="05000000000000000000"/>
              <a:buChar char="§"/>
              <a:defRPr sz="2000">
                <a:solidFill>
                  <a:schemeClr val="tx1"/>
                </a:solidFill>
                <a:latin typeface="Source Sans Variable"/>
                <a:ea typeface="Source Sans Variable"/>
                <a:cs typeface="Source Sans Variable"/>
              </a:defRPr>
            </a:lvl4pPr>
            <a:lvl5pPr marL="2056130" lvl="4" indent="-227330" algn="l">
              <a:buClr>
                <a:srgbClr val="7F7F7F"/>
              </a:buClr>
              <a:buChar char="•"/>
              <a:defRPr sz="2000">
                <a:solidFill>
                  <a:schemeClr val="tx1"/>
                </a:solidFill>
                <a:latin typeface="Source Sans Variable"/>
                <a:ea typeface="Source Sans Variable"/>
                <a:cs typeface="Source Sans Variable"/>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spcBef>
                <a:spcPts val="475"/>
              </a:spcBef>
              <a:buNone/>
            </a:pPr>
            <a:r>
              <a:rPr lang="ru-RU" sz="1800">
                <a:latin typeface="Arial" panose="020B0604020202020204"/>
                <a:ea typeface="Arial" panose="020B0604020202020204"/>
                <a:cs typeface="Arial" panose="020B0604020202020204"/>
              </a:rPr>
              <a:t>Количество д</a:t>
            </a:r>
            <a:r>
              <a:rPr sz="1800">
                <a:latin typeface="Arial" panose="020B0604020202020204"/>
                <a:ea typeface="Arial" panose="020B0604020202020204"/>
                <a:cs typeface="Arial" panose="020B0604020202020204"/>
              </a:rPr>
              <a:t>ней</a:t>
            </a:r>
            <a:r>
              <a:rPr lang="ru-RU" sz="1800">
                <a:latin typeface="Arial" panose="020B0604020202020204"/>
                <a:ea typeface="Arial" panose="020B0604020202020204"/>
                <a:cs typeface="Arial" panose="020B0604020202020204"/>
              </a:rPr>
              <a:t> после</a:t>
            </a:r>
            <a:r>
              <a:rPr sz="1800">
                <a:latin typeface="Arial" panose="020B0604020202020204"/>
                <a:ea typeface="Arial" panose="020B0604020202020204"/>
                <a:cs typeface="Arial" panose="020B0604020202020204"/>
              </a:rPr>
              <a:t>:</a:t>
            </a:r>
          </a:p>
          <a:p>
            <a:pPr marL="0" indent="0">
              <a:spcBef>
                <a:spcPts val="475"/>
              </a:spcBef>
              <a:buNone/>
            </a:pPr>
            <a:r>
              <a:rPr sz="1800">
                <a:latin typeface="Arial" panose="020B0604020202020204"/>
                <a:ea typeface="Arial" panose="020B0604020202020204"/>
                <a:cs typeface="Arial" panose="020B0604020202020204"/>
              </a:rPr>
              <a:t>- создания документа или задачи</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r>
              <a:rPr sz="1800">
                <a:latin typeface="Arial" panose="020B0604020202020204"/>
                <a:ea typeface="Arial" panose="020B0604020202020204"/>
                <a:cs typeface="Arial" panose="020B0604020202020204"/>
              </a:rPr>
              <a:t>- регистрации</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r>
              <a:rPr sz="1800">
                <a:latin typeface="Arial" panose="020B0604020202020204"/>
                <a:ea typeface="Arial" panose="020B0604020202020204"/>
                <a:cs typeface="Arial" panose="020B0604020202020204"/>
              </a:rPr>
              <a:t>- согласования</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r>
              <a:rPr sz="1800">
                <a:latin typeface="Arial" panose="020B0604020202020204"/>
                <a:ea typeface="Arial" panose="020B0604020202020204"/>
                <a:cs typeface="Arial" panose="020B0604020202020204"/>
              </a:rPr>
              <a:t>- подписания</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r>
              <a:rPr sz="1800">
                <a:latin typeface="Arial" panose="020B0604020202020204"/>
                <a:ea typeface="Arial" panose="020B0604020202020204"/>
                <a:cs typeface="Arial" panose="020B0604020202020204"/>
              </a:rPr>
              <a:t>- отказа в регистрации</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r>
              <a:rPr sz="1800">
                <a:latin typeface="Arial" panose="020B0604020202020204"/>
                <a:ea typeface="Arial" panose="020B0604020202020204"/>
                <a:cs typeface="Arial" panose="020B0604020202020204"/>
              </a:rPr>
              <a:t>- отказа в согласовании</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a:spcBef>
                <a:spcPts val="475"/>
              </a:spcBef>
              <a:buChar char="-"/>
            </a:pPr>
            <a:endParaRPr sz="1800"/>
          </a:p>
        </p:txBody>
      </p:sp>
      <p:pic>
        <p:nvPicPr>
          <p:cNvPr id="288" name="Picture 288"/>
          <p:cNvPicPr/>
          <p:nvPr/>
        </p:nvPicPr>
        <p:blipFill>
          <a:blip r:embed="rId2"/>
          <a:stretch>
            <a:fillRect/>
          </a:stretch>
        </p:blipFill>
        <p:spPr>
          <a:xfrm>
            <a:off x="3131820" y="1636395"/>
            <a:ext cx="5748020" cy="3161030"/>
          </a:xfrm>
          <a:prstGeom prst="rect">
            <a:avLst/>
          </a:prstGeom>
          <a:ln w="12700">
            <a:solidFill>
              <a:schemeClr val="accent1"/>
            </a:solidFill>
            <a:prstDash val="soli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476375" y="87630"/>
            <a:ext cx="6199505" cy="612775"/>
          </a:xfrm>
        </p:spPr>
        <p:txBody>
          <a:bodyPr/>
          <a:lstStyle/>
          <a:p>
            <a:pPr algn="ctr"/>
            <a:r>
              <a:rPr lang="ru-RU" altLang="x-none" dirty="0"/>
              <a:t>Особенности 1С.Министерство.ДО</a:t>
            </a:r>
          </a:p>
        </p:txBody>
      </p:sp>
      <p:sp>
        <p:nvSpPr>
          <p:cNvPr id="22531" name="TextBox 1"/>
          <p:cNvSpPr txBox="1"/>
          <p:nvPr/>
        </p:nvSpPr>
        <p:spPr>
          <a:xfrm>
            <a:off x="457326" y="988368"/>
            <a:ext cx="8229348" cy="3672339"/>
          </a:xfrm>
          <a:prstGeom prst="rect">
            <a:avLst/>
          </a:prstGeom>
          <a:noFill/>
          <a:ln w="9525">
            <a:noFill/>
          </a:ln>
        </p:spPr>
        <p:txBody>
          <a:bodyPr>
            <a:noAutofit/>
          </a:bodyPr>
          <a:lstStyle>
            <a:lvl1pPr marL="342900" indent="-342900" algn="l" rtl="0" eaLnBrk="0" fontAlgn="base" hangingPunct="0">
              <a:spcBef>
                <a:spcPct val="20000"/>
              </a:spcBef>
              <a:spcAft>
                <a:spcPct val="0"/>
              </a:spcAft>
              <a:buClr>
                <a:srgbClr val="E20613"/>
              </a:buClr>
              <a:buFont typeface="Wingdings" panose="05000000000000000000" pitchFamily="2" charset="2"/>
              <a:buChar char="§"/>
              <a:defRPr sz="2000" b="0" kern="1200">
                <a:solidFill>
                  <a:schemeClr val="tx1"/>
                </a:solidFill>
                <a:latin typeface="Source Sans Variable" pitchFamily="34" charset="0"/>
                <a:ea typeface="Source Sans Variable" pitchFamily="34" charset="0"/>
                <a:cs typeface="Source Sans Variable" pitchFamily="34" charset="0"/>
              </a:defRPr>
            </a:lvl1pPr>
            <a:lvl2pPr marL="742950" indent="-287655" algn="l" rtl="0" eaLnBrk="0" fontAlgn="base" hangingPunct="0">
              <a:spcBef>
                <a:spcPct val="20000"/>
              </a:spcBef>
              <a:spcAft>
                <a:spcPct val="0"/>
              </a:spcAft>
              <a:buClr>
                <a:srgbClr val="7F7F7F"/>
              </a:buClr>
              <a:buChar char="•"/>
              <a:defRPr sz="2000" kern="1200">
                <a:solidFill>
                  <a:schemeClr val="tx1"/>
                </a:solidFill>
                <a:latin typeface="Source Sans Variable" pitchFamily="34" charset="0"/>
                <a:ea typeface="Source Sans Variable" pitchFamily="34" charset="0"/>
                <a:cs typeface="Source Sans Variable" pitchFamily="34" charset="0"/>
              </a:defRPr>
            </a:lvl2pPr>
            <a:lvl3pPr marL="1144905" indent="-230505" algn="l" rtl="0" eaLnBrk="0" fontAlgn="base" hangingPunct="0">
              <a:spcBef>
                <a:spcPct val="20000"/>
              </a:spcBef>
              <a:spcAft>
                <a:spcPct val="0"/>
              </a:spcAft>
              <a:buClr>
                <a:schemeClr val="tx1"/>
              </a:buClr>
              <a:buChar char="•"/>
              <a:defRPr sz="2000" kern="1200">
                <a:solidFill>
                  <a:schemeClr val="tx1"/>
                </a:solidFill>
                <a:latin typeface="Source Sans Variable" pitchFamily="34" charset="0"/>
                <a:ea typeface="Source Sans Variable" pitchFamily="34" charset="0"/>
                <a:cs typeface="Source Sans Variable" pitchFamily="34" charset="0"/>
              </a:defRPr>
            </a:lvl3pPr>
            <a:lvl4pPr marL="1600200" indent="-228600" algn="l" rtl="0" eaLnBrk="0" fontAlgn="base" hangingPunct="0">
              <a:spcBef>
                <a:spcPct val="20000"/>
              </a:spcBef>
              <a:spcAft>
                <a:spcPct val="0"/>
              </a:spcAft>
              <a:buClr>
                <a:srgbClr val="0D0D0D"/>
              </a:buClr>
              <a:buFont typeface="Wingdings" panose="05000000000000000000" pitchFamily="2" charset="2"/>
              <a:buChar char="§"/>
              <a:defRPr sz="2000" kern="1200">
                <a:solidFill>
                  <a:schemeClr val="tx1"/>
                </a:solidFill>
                <a:latin typeface="Source Sans Variable" pitchFamily="34" charset="0"/>
                <a:ea typeface="Source Sans Variable" pitchFamily="34" charset="0"/>
                <a:cs typeface="Source Sans Variable" pitchFamily="34" charset="0"/>
              </a:defRPr>
            </a:lvl4pPr>
            <a:lvl5pPr marL="2056130" indent="-227330" algn="l" rtl="0" eaLnBrk="0" fontAlgn="base" hangingPunct="0">
              <a:spcBef>
                <a:spcPct val="20000"/>
              </a:spcBef>
              <a:spcAft>
                <a:spcPct val="0"/>
              </a:spcAft>
              <a:buClr>
                <a:srgbClr val="7F7F7F"/>
              </a:buClr>
              <a:buChar char="•"/>
              <a:defRPr sz="2000" kern="1200">
                <a:solidFill>
                  <a:schemeClr val="tx1"/>
                </a:solidFill>
                <a:latin typeface="Source Sans Variable" pitchFamily="34" charset="0"/>
                <a:ea typeface="Source Sans Variable" pitchFamily="34" charset="0"/>
                <a:cs typeface="Source Sans Variable" pitchFamily="34" charset="0"/>
              </a:defRPr>
            </a:lvl5pPr>
          </a:lstStyle>
          <a:p>
            <a:pPr marL="0" indent="0">
              <a:spcBef>
                <a:spcPts val="475"/>
              </a:spcBef>
              <a:buNone/>
            </a:pPr>
            <a:r>
              <a:rPr lang="ru-RU" altLang="ru-RU" sz="2400" b="1" dirty="0">
                <a:latin typeface="Arial" panose="020B0604020202020204" pitchFamily="34" charset="0"/>
                <a:cs typeface="Arial" panose="020B0604020202020204" pitchFamily="34" charset="0"/>
              </a:rPr>
              <a:t>1. Рабочие столы </a:t>
            </a:r>
            <a:r>
              <a:rPr lang="ru-RU" altLang="ru-RU" sz="2400" dirty="0">
                <a:latin typeface="Arial" panose="020B0604020202020204" pitchFamily="34" charset="0"/>
                <a:cs typeface="Arial" panose="020B0604020202020204" pitchFamily="34" charset="0"/>
              </a:rPr>
              <a:t>со </a:t>
            </a:r>
            <a:r>
              <a:rPr lang="ru-RU" altLang="ru-RU" sz="2400" dirty="0">
                <a:latin typeface="Arial" panose="020B0604020202020204" pitchFamily="34" charset="0"/>
                <a:cs typeface="Arial" panose="020B0604020202020204" pitchFamily="34" charset="0"/>
                <a:sym typeface="+mn-ea"/>
              </a:rPr>
              <a:t>списками документов, задач и отчетов </a:t>
            </a:r>
            <a:r>
              <a:rPr lang="ru-RU" altLang="ru-RU" sz="2400" dirty="0">
                <a:latin typeface="Arial" panose="020B0604020202020204" pitchFamily="34" charset="0"/>
                <a:cs typeface="Arial" panose="020B0604020202020204" pitchFamily="34" charset="0"/>
              </a:rPr>
              <a:t>по функциональным группам пользователей, имеют гибкую настройку без привлечения программистов</a:t>
            </a:r>
            <a:r>
              <a:rPr lang="ru-RU" altLang="ru-RU" sz="2400" b="1" dirty="0">
                <a:latin typeface="Arial" panose="020B0604020202020204" pitchFamily="34" charset="0"/>
                <a:cs typeface="Arial" panose="020B0604020202020204" pitchFamily="34" charset="0"/>
              </a:rPr>
              <a:t> </a:t>
            </a:r>
          </a:p>
          <a:p>
            <a:pPr marL="272415" indent="-272415">
              <a:spcBef>
                <a:spcPts val="475"/>
              </a:spcBef>
            </a:pPr>
            <a:endParaRPr lang="ru-RU" altLang="ru-RU" sz="2400" dirty="0">
              <a:latin typeface="Arial" panose="020B0604020202020204" pitchFamily="34" charset="0"/>
              <a:cs typeface="Arial" panose="020B0604020202020204" pitchFamily="34" charset="0"/>
            </a:endParaRPr>
          </a:p>
          <a:p>
            <a:pPr marL="0" indent="0">
              <a:spcBef>
                <a:spcPts val="475"/>
              </a:spcBef>
              <a:buNone/>
            </a:pPr>
            <a:r>
              <a:rPr lang="ru-RU" altLang="ru-RU" sz="2400" b="1" dirty="0">
                <a:latin typeface="Arial" panose="020B0604020202020204" pitchFamily="34" charset="0"/>
                <a:cs typeface="Arial" panose="020B0604020202020204" pitchFamily="34" charset="0"/>
              </a:rPr>
              <a:t>2. Многоуровневые согласования </a:t>
            </a:r>
            <a:r>
              <a:rPr lang="ru-RU" altLang="ru-RU" sz="2400" dirty="0">
                <a:latin typeface="Arial" panose="020B0604020202020204" pitchFamily="34" charset="0"/>
                <a:cs typeface="Arial" panose="020B0604020202020204" pitchFamily="34" charset="0"/>
              </a:rPr>
              <a:t>- сделан тип подзадачи «Согласование», </a:t>
            </a:r>
            <a:r>
              <a:rPr lang="ru-RU" altLang="ru-RU" sz="2400" dirty="0">
                <a:latin typeface="Arial" panose="020B0604020202020204" pitchFamily="34" charset="0"/>
                <a:cs typeface="Arial" panose="020B0604020202020204" pitchFamily="34" charset="0"/>
                <a:sym typeface="+mn-ea"/>
              </a:rPr>
              <a:t>назначение ответственных при согласовании, настраиваемая </a:t>
            </a:r>
            <a:r>
              <a:rPr lang="ru-RU" altLang="ru-RU" sz="2400" dirty="0">
                <a:latin typeface="Arial" panose="020B0604020202020204" pitchFamily="34" charset="0"/>
                <a:cs typeface="Arial" panose="020B0604020202020204" pitchFamily="34" charset="0"/>
              </a:rPr>
              <a:t>печатная форма </a:t>
            </a:r>
            <a:r>
              <a:rPr lang="ru-RU" altLang="ru-RU" sz="2400" dirty="0">
                <a:latin typeface="Arial" panose="020B0604020202020204" pitchFamily="34" charset="0"/>
                <a:cs typeface="Arial" panose="020B0604020202020204" pitchFamily="34" charset="0"/>
                <a:sym typeface="+mn-ea"/>
              </a:rPr>
              <a:t>листов согласования.</a:t>
            </a:r>
          </a:p>
          <a:p>
            <a:pPr marL="0" indent="0">
              <a:spcBef>
                <a:spcPts val="475"/>
              </a:spcBef>
              <a:buNone/>
            </a:pPr>
            <a:endParaRPr lang="ru-RU" altLang="ru-RU" sz="2400" dirty="0">
              <a:latin typeface="Arial" panose="020B0604020202020204" pitchFamily="34" charset="0"/>
              <a:cs typeface="Arial" panose="020B0604020202020204" pitchFamily="34" charset="0"/>
              <a:sym typeface="+mn-ea"/>
            </a:endParaRPr>
          </a:p>
          <a:p>
            <a:pPr marL="0" indent="0">
              <a:spcBef>
                <a:spcPts val="475"/>
              </a:spcBef>
              <a:buNone/>
            </a:pPr>
            <a:r>
              <a:rPr lang="ru-RU" altLang="ru-RU" sz="2400" b="1" dirty="0">
                <a:latin typeface="Arial" panose="020B0604020202020204" pitchFamily="34" charset="0"/>
                <a:cs typeface="Arial" panose="020B0604020202020204" pitchFamily="34" charset="0"/>
                <a:sym typeface="+mn-ea"/>
              </a:rPr>
              <a:t>3. Работа с файлами при согласовании и подписании документов </a:t>
            </a:r>
            <a:r>
              <a:rPr lang="ru-RU" altLang="ru-RU" sz="2400" dirty="0">
                <a:latin typeface="Arial" panose="020B0604020202020204" pitchFamily="34" charset="0"/>
                <a:cs typeface="Arial" panose="020B0604020202020204" pitchFamily="34" charset="0"/>
                <a:sym typeface="+mn-ea"/>
              </a:rPr>
              <a:t>- сохранение версий при редактировании и согласовании, проверка наличия согласования файлов при подписании.</a:t>
            </a:r>
            <a:endParaRPr lang="ru-RU" altLang="ru-RU" sz="2400" dirty="0">
              <a:latin typeface="Arial" panose="020B0604020202020204" pitchFamily="34" charset="0"/>
              <a:cs typeface="Arial" panose="020B0604020202020204" pitchFamily="34" charset="0"/>
            </a:endParaRPr>
          </a:p>
          <a:p>
            <a:pPr marL="0" indent="0">
              <a:spcBef>
                <a:spcPts val="475"/>
              </a:spcBef>
              <a:buNone/>
            </a:pPr>
            <a:endParaRPr lang="ru-RU" altLang="ru-RU" sz="2400" b="1" dirty="0">
              <a:latin typeface="Arial" panose="020B0604020202020204" pitchFamily="34" charset="0"/>
              <a:cs typeface="Arial" panose="020B0604020202020204" pitchFamily="34" charset="0"/>
            </a:endParaRPr>
          </a:p>
          <a:p>
            <a:pPr marL="0" indent="0">
              <a:spcBef>
                <a:spcPts val="475"/>
              </a:spcBef>
              <a:buNone/>
            </a:pPr>
            <a:r>
              <a:rPr lang="ru-RU" altLang="ru-RU" sz="2400" b="1" dirty="0">
                <a:latin typeface="Arial" panose="020B0604020202020204" pitchFamily="34" charset="0"/>
                <a:cs typeface="Arial" panose="020B0604020202020204" pitchFamily="34" charset="0"/>
              </a:rPr>
              <a:t>4. Резолюции – </a:t>
            </a:r>
            <a:r>
              <a:rPr lang="ru-RU" altLang="ru-RU" sz="2400" dirty="0">
                <a:latin typeface="Arial" panose="020B0604020202020204" pitchFamily="34" charset="0"/>
                <a:cs typeface="Arial" panose="020B0604020202020204" pitchFamily="34" charset="0"/>
              </a:rPr>
              <a:t>особый режим работы, в том числе формирование печатных форм и создание дополнительных резолюций.</a:t>
            </a:r>
          </a:p>
          <a:p>
            <a:pPr marL="0" indent="0">
              <a:spcBef>
                <a:spcPts val="475"/>
              </a:spcBef>
              <a:buNone/>
            </a:pPr>
            <a:endParaRPr lang="ru-RU" altLang="ru-RU" sz="2400" b="1" dirty="0">
              <a:latin typeface="Arial" panose="020B0604020202020204" pitchFamily="34" charset="0"/>
              <a:cs typeface="Arial" panose="020B0604020202020204" pitchFamily="34" charset="0"/>
            </a:endParaRPr>
          </a:p>
          <a:p>
            <a:pPr marL="0" indent="0">
              <a:spcBef>
                <a:spcPts val="475"/>
              </a:spcBef>
              <a:buNone/>
            </a:pPr>
            <a:endParaRPr lang="ru-RU" altLang="ru-RU" sz="1430" dirty="0"/>
          </a:p>
          <a:p>
            <a:pPr marL="272415" indent="-272415">
              <a:spcBef>
                <a:spcPts val="475"/>
              </a:spcBef>
            </a:pPr>
            <a:endParaRPr lang="ru-RU" altLang="ru-RU" sz="143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GroupShape 44"/>
        <p:cNvGrpSpPr/>
        <p:nvPr/>
      </p:nvGrpSpPr>
      <p:grpSpPr>
        <a:xfrm>
          <a:off x="0" y="0"/>
          <a:ext cx="0" cy="0"/>
          <a:chOff x="0" y="0"/>
          <a:chExt cx="0" cy="0"/>
        </a:xfrm>
      </p:grpSpPr>
      <p:sp>
        <p:nvSpPr>
          <p:cNvPr id="45" name="Shape 45"/>
          <p:cNvSpPr txBox="1">
            <a:spLocks noGrp="1"/>
          </p:cNvSpPr>
          <p:nvPr>
            <p:ph type="title"/>
          </p:nvPr>
        </p:nvSpPr>
        <p:spPr>
          <a:xfrm>
            <a:off x="1043608" y="124272"/>
            <a:ext cx="7917413" cy="612775"/>
          </a:xfrm>
          <a:prstGeom prst="rect">
            <a:avLst/>
          </a:prstGeom>
        </p:spPr>
        <p:txBody>
          <a:bodyPr/>
          <a:lstStyle>
            <a:defPPr/>
            <a:lvl1pPr lvl="0"/>
          </a:lstStyle>
          <a:p>
            <a:pPr algn="ctr"/>
            <a:r>
              <a:rPr sz="2400">
                <a:latin typeface="Arial (Заголовки)"/>
                <a:ea typeface="Arial (Заголовки)"/>
                <a:cs typeface="Arial (Заголовки)"/>
              </a:rPr>
              <a:t>Секретарь: проверка и передача руководителю</a:t>
            </a:r>
          </a:p>
        </p:txBody>
      </p:sp>
      <p:sp>
        <p:nvSpPr>
          <p:cNvPr id="46" name="Shape 46"/>
          <p:cNvSpPr txBox="1"/>
          <p:nvPr/>
        </p:nvSpPr>
        <p:spPr>
          <a:xfrm>
            <a:off x="899592" y="737047"/>
            <a:ext cx="7981950" cy="4067745"/>
          </a:xfrm>
          <a:prstGeom prst="rect">
            <a:avLst/>
          </a:prstGeom>
          <a:noFill/>
          <a:ln w="9525">
            <a:noFill/>
          </a:ln>
        </p:spPr>
        <p:txBody>
          <a:bodyPr lIns="91440" tIns="45720" rIns="91440" bIns="45720">
            <a:noAutofit/>
          </a:bodyPr>
          <a:lstStyle>
            <a:defPPr/>
            <a:lvl1pPr marL="342900" lvl="0" indent="-342900" algn="l">
              <a:buClr>
                <a:srgbClr val="E20613"/>
              </a:buClr>
              <a:buFont typeface="Wingdings" panose="05000000000000000000"/>
              <a:buChar char="§"/>
              <a:defRPr sz="2000" b="0">
                <a:solidFill>
                  <a:schemeClr val="tx1"/>
                </a:solidFill>
                <a:latin typeface="Source Sans Variable"/>
                <a:ea typeface="Source Sans Variable"/>
                <a:cs typeface="Source Sans Variable"/>
              </a:defRPr>
            </a:lvl1pPr>
            <a:lvl2pPr marL="742950" lvl="1" indent="-287655" algn="l">
              <a:buClr>
                <a:srgbClr val="7F7F7F"/>
              </a:buClr>
              <a:buChar char="•"/>
              <a:defRPr sz="2000">
                <a:solidFill>
                  <a:schemeClr val="tx1"/>
                </a:solidFill>
                <a:latin typeface="Source Sans Variable"/>
                <a:ea typeface="Source Sans Variable"/>
                <a:cs typeface="Source Sans Variable"/>
              </a:defRPr>
            </a:lvl2pPr>
            <a:lvl3pPr marL="1144905" lvl="2" indent="-230505" algn="l">
              <a:buClr>
                <a:schemeClr val="tx1"/>
              </a:buClr>
              <a:buChar char="•"/>
              <a:defRPr sz="2000">
                <a:solidFill>
                  <a:schemeClr val="tx1"/>
                </a:solidFill>
                <a:latin typeface="Source Sans Variable"/>
                <a:ea typeface="Source Sans Variable"/>
                <a:cs typeface="Source Sans Variable"/>
              </a:defRPr>
            </a:lvl3pPr>
            <a:lvl4pPr marL="1600200" lvl="3" indent="-228600" algn="l">
              <a:buClr>
                <a:srgbClr val="0D0D0D"/>
              </a:buClr>
              <a:buFont typeface="Wingdings" panose="05000000000000000000"/>
              <a:buChar char="§"/>
              <a:defRPr sz="2000">
                <a:solidFill>
                  <a:schemeClr val="tx1"/>
                </a:solidFill>
                <a:latin typeface="Source Sans Variable"/>
                <a:ea typeface="Source Sans Variable"/>
                <a:cs typeface="Source Sans Variable"/>
              </a:defRPr>
            </a:lvl4pPr>
            <a:lvl5pPr marL="2056130" lvl="4" indent="-227330" algn="l">
              <a:buClr>
                <a:srgbClr val="7F7F7F"/>
              </a:buClr>
              <a:buChar char="•"/>
              <a:defRPr sz="2000">
                <a:solidFill>
                  <a:schemeClr val="tx1"/>
                </a:solidFill>
                <a:latin typeface="Source Sans Variable"/>
                <a:ea typeface="Source Sans Variable"/>
                <a:cs typeface="Source Sans Variable"/>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spcBef>
                <a:spcPts val="475"/>
              </a:spcBef>
              <a:buNone/>
            </a:pPr>
            <a:r>
              <a:rPr sz="1800" b="1">
                <a:latin typeface="Arial" panose="020B0604020202020204"/>
                <a:ea typeface="Arial" panose="020B0604020202020204"/>
                <a:cs typeface="Arial" panose="020B0604020202020204"/>
              </a:rPr>
              <a:t>Требование</a:t>
            </a:r>
          </a:p>
          <a:p>
            <a:pPr marL="0" indent="0">
              <a:spcBef>
                <a:spcPts val="475"/>
              </a:spcBef>
              <a:buNone/>
            </a:pPr>
            <a:r>
              <a:rPr lang="ru-RU" sz="1800">
                <a:latin typeface="Arial" panose="020B0604020202020204"/>
                <a:ea typeface="Arial" panose="020B0604020202020204"/>
                <a:cs typeface="Arial" panose="020B0604020202020204"/>
              </a:rPr>
              <a:t>- </a:t>
            </a:r>
            <a:r>
              <a:rPr sz="1800">
                <a:latin typeface="Arial" panose="020B0604020202020204"/>
                <a:ea typeface="Arial" panose="020B0604020202020204"/>
                <a:cs typeface="Arial" panose="020B0604020202020204"/>
              </a:rPr>
              <a:t>Задачи и документы, направленные на руководителя, предварительно рассматривает секретарь</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endParaRPr sz="1800">
              <a:latin typeface="Arial" panose="020B0604020202020204"/>
              <a:ea typeface="Arial" panose="020B0604020202020204"/>
              <a:cs typeface="Arial" panose="020B0604020202020204"/>
            </a:endParaRPr>
          </a:p>
          <a:p>
            <a:pPr marL="0" indent="0">
              <a:spcBef>
                <a:spcPts val="475"/>
              </a:spcBef>
              <a:buNone/>
            </a:pPr>
            <a:r>
              <a:rPr sz="1800" b="1">
                <a:latin typeface="Arial" panose="020B0604020202020204"/>
                <a:ea typeface="Arial" panose="020B0604020202020204"/>
                <a:cs typeface="Arial" panose="020B0604020202020204"/>
              </a:rPr>
              <a:t>Секретарь</a:t>
            </a:r>
            <a:endParaRPr sz="1800">
              <a:latin typeface="Arial" panose="020B0604020202020204"/>
              <a:ea typeface="Arial" panose="020B0604020202020204"/>
              <a:cs typeface="Arial" panose="020B0604020202020204"/>
            </a:endParaRPr>
          </a:p>
          <a:p>
            <a:pPr marL="0" indent="0">
              <a:spcBef>
                <a:spcPts val="475"/>
              </a:spcBef>
              <a:buNone/>
            </a:pPr>
            <a:r>
              <a:rPr lang="ru-RU" sz="1800">
                <a:latin typeface="Arial" panose="020B0604020202020204"/>
                <a:ea typeface="Arial" panose="020B0604020202020204"/>
                <a:cs typeface="Arial" panose="020B0604020202020204"/>
              </a:rPr>
              <a:t>- П</a:t>
            </a:r>
            <a:r>
              <a:rPr sz="1800">
                <a:latin typeface="Arial" panose="020B0604020202020204"/>
                <a:ea typeface="Arial" panose="020B0604020202020204"/>
                <a:cs typeface="Arial" panose="020B0604020202020204"/>
              </a:rPr>
              <a:t>ервичный контроль поступающих документов (обязательные вложения, полнота пакета документов, соответствие формальным требованиям)</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r>
              <a:rPr lang="ru-RU" sz="1800">
                <a:latin typeface="Arial" panose="020B0604020202020204"/>
                <a:ea typeface="Arial" panose="020B0604020202020204"/>
                <a:cs typeface="Arial" panose="020B0604020202020204"/>
              </a:rPr>
              <a:t>- С</a:t>
            </a:r>
            <a:r>
              <a:rPr sz="1800">
                <a:latin typeface="Arial" panose="020B0604020202020204"/>
                <a:ea typeface="Arial" panose="020B0604020202020204"/>
                <a:cs typeface="Arial" panose="020B0604020202020204"/>
              </a:rPr>
              <a:t>оздание подзадач по памятке или устным указаниям</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endParaRPr sz="1800">
              <a:latin typeface="Arial" panose="020B0604020202020204"/>
              <a:ea typeface="Arial" panose="020B0604020202020204"/>
              <a:cs typeface="Arial" panose="020B0604020202020204"/>
            </a:endParaRPr>
          </a:p>
          <a:p>
            <a:pPr marL="0" indent="0">
              <a:spcBef>
                <a:spcPts val="475"/>
              </a:spcBef>
              <a:buNone/>
            </a:pPr>
            <a:r>
              <a:rPr sz="1800" b="1">
                <a:latin typeface="Arial" panose="020B0604020202020204"/>
                <a:ea typeface="Arial" panose="020B0604020202020204"/>
                <a:cs typeface="Arial" panose="020B0604020202020204"/>
              </a:rPr>
              <a:t>Результат</a:t>
            </a:r>
          </a:p>
          <a:p>
            <a:pPr marL="0" indent="0">
              <a:spcBef>
                <a:spcPts val="475"/>
              </a:spcBef>
              <a:buNone/>
            </a:pPr>
            <a:r>
              <a:rPr lang="ru-RU" sz="1800">
                <a:latin typeface="Arial" panose="020B0604020202020204"/>
                <a:ea typeface="Arial" panose="020B0604020202020204"/>
                <a:cs typeface="Arial" panose="020B0604020202020204"/>
              </a:rPr>
              <a:t>- </a:t>
            </a:r>
            <a:r>
              <a:rPr sz="1800">
                <a:latin typeface="Arial" panose="020B0604020202020204"/>
                <a:ea typeface="Arial" panose="020B0604020202020204"/>
                <a:cs typeface="Arial" panose="020B0604020202020204"/>
              </a:rPr>
              <a:t>Руководитель получает только проверенные и релевантные задачи. </a:t>
            </a:r>
          </a:p>
          <a:p>
            <a:pPr marL="0" indent="0">
              <a:spcBef>
                <a:spcPts val="475"/>
              </a:spcBef>
              <a:buNone/>
            </a:pPr>
            <a:r>
              <a:rPr sz="1800">
                <a:latin typeface="Arial" panose="020B0604020202020204"/>
                <a:ea typeface="Arial" panose="020B0604020202020204"/>
                <a:cs typeface="Arial" panose="020B0604020202020204"/>
              </a:rPr>
              <a:t>Ускорение времени прохождения процессов.</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918143" y="58994"/>
            <a:ext cx="8098095" cy="612775"/>
          </a:xfrm>
        </p:spPr>
        <p:txBody>
          <a:bodyPr/>
          <a:lstStyle/>
          <a:p>
            <a:pPr algn="ctr"/>
            <a:r>
              <a:rPr lang="ru-RU" altLang="x-none" sz="2400" dirty="0">
                <a:latin typeface="Arial (Заголовки)"/>
                <a:sym typeface="+mn-ea"/>
              </a:rPr>
              <a:t>Секретарь: п</a:t>
            </a:r>
            <a:r>
              <a:rPr lang="ru-RU" altLang="ru-RU" sz="2400" dirty="0">
                <a:latin typeface="Arial (Заголовки)"/>
                <a:sym typeface="+mn-ea"/>
              </a:rPr>
              <a:t>роверка и передача руководителю</a:t>
            </a:r>
          </a:p>
        </p:txBody>
      </p:sp>
      <p:pic>
        <p:nvPicPr>
          <p:cNvPr id="5" name="Рисунок 4"/>
          <p:cNvPicPr>
            <a:picLocks noChangeAspect="1"/>
          </p:cNvPicPr>
          <p:nvPr/>
        </p:nvPicPr>
        <p:blipFill>
          <a:blip r:embed="rId3"/>
          <a:stretch>
            <a:fillRect/>
          </a:stretch>
        </p:blipFill>
        <p:spPr>
          <a:xfrm>
            <a:off x="2896384" y="1462879"/>
            <a:ext cx="1273674" cy="1097528"/>
          </a:xfrm>
          <a:prstGeom prst="rect">
            <a:avLst/>
          </a:prstGeom>
        </p:spPr>
      </p:pic>
      <p:pic>
        <p:nvPicPr>
          <p:cNvPr id="7" name="Рисунок 6"/>
          <p:cNvPicPr>
            <a:picLocks noChangeAspect="1"/>
          </p:cNvPicPr>
          <p:nvPr/>
        </p:nvPicPr>
        <p:blipFill>
          <a:blip r:embed="rId4"/>
          <a:stretch>
            <a:fillRect/>
          </a:stretch>
        </p:blipFill>
        <p:spPr>
          <a:xfrm>
            <a:off x="6331751" y="1486560"/>
            <a:ext cx="1332137" cy="1195323"/>
          </a:xfrm>
          <a:prstGeom prst="rect">
            <a:avLst/>
          </a:prstGeom>
        </p:spPr>
      </p:pic>
      <p:pic>
        <p:nvPicPr>
          <p:cNvPr id="18" name="Рисунок 17"/>
          <p:cNvPicPr>
            <a:picLocks noChangeAspect="1"/>
          </p:cNvPicPr>
          <p:nvPr/>
        </p:nvPicPr>
        <p:blipFill>
          <a:blip r:embed="rId5"/>
          <a:stretch>
            <a:fillRect/>
          </a:stretch>
        </p:blipFill>
        <p:spPr>
          <a:xfrm>
            <a:off x="2002929" y="2537867"/>
            <a:ext cx="1171575" cy="600075"/>
          </a:xfrm>
          <a:prstGeom prst="rect">
            <a:avLst/>
          </a:prstGeom>
        </p:spPr>
      </p:pic>
      <p:pic>
        <p:nvPicPr>
          <p:cNvPr id="20" name="Рисунок 19"/>
          <p:cNvPicPr>
            <a:picLocks noChangeAspect="1"/>
          </p:cNvPicPr>
          <p:nvPr/>
        </p:nvPicPr>
        <p:blipFill>
          <a:blip r:embed="rId6"/>
          <a:stretch>
            <a:fillRect/>
          </a:stretch>
        </p:blipFill>
        <p:spPr>
          <a:xfrm>
            <a:off x="3171767" y="3041924"/>
            <a:ext cx="722907" cy="502230"/>
          </a:xfrm>
          <a:prstGeom prst="rect">
            <a:avLst/>
          </a:prstGeom>
        </p:spPr>
      </p:pic>
      <p:pic>
        <p:nvPicPr>
          <p:cNvPr id="23" name="Рисунок 22"/>
          <p:cNvPicPr>
            <a:picLocks noChangeAspect="1"/>
          </p:cNvPicPr>
          <p:nvPr/>
        </p:nvPicPr>
        <p:blipFill>
          <a:blip r:embed="rId6"/>
          <a:stretch>
            <a:fillRect/>
          </a:stretch>
        </p:blipFill>
        <p:spPr>
          <a:xfrm>
            <a:off x="3171767" y="4298224"/>
            <a:ext cx="722907" cy="502230"/>
          </a:xfrm>
          <a:prstGeom prst="rect">
            <a:avLst/>
          </a:prstGeom>
        </p:spPr>
      </p:pic>
      <p:pic>
        <p:nvPicPr>
          <p:cNvPr id="24" name="Рисунок 23"/>
          <p:cNvPicPr>
            <a:picLocks noChangeAspect="1"/>
          </p:cNvPicPr>
          <p:nvPr/>
        </p:nvPicPr>
        <p:blipFill>
          <a:blip r:embed="rId7"/>
          <a:stretch>
            <a:fillRect/>
          </a:stretch>
        </p:blipFill>
        <p:spPr>
          <a:xfrm>
            <a:off x="2247842" y="3108207"/>
            <a:ext cx="923925" cy="466725"/>
          </a:xfrm>
          <a:prstGeom prst="rect">
            <a:avLst/>
          </a:prstGeom>
        </p:spPr>
      </p:pic>
      <p:pic>
        <p:nvPicPr>
          <p:cNvPr id="22" name="Рисунок 21"/>
          <p:cNvPicPr>
            <a:picLocks noChangeAspect="1"/>
          </p:cNvPicPr>
          <p:nvPr/>
        </p:nvPicPr>
        <p:blipFill>
          <a:blip r:embed="rId8"/>
          <a:stretch>
            <a:fillRect/>
          </a:stretch>
        </p:blipFill>
        <p:spPr>
          <a:xfrm>
            <a:off x="2028767" y="4315976"/>
            <a:ext cx="1143000" cy="466725"/>
          </a:xfrm>
          <a:prstGeom prst="rect">
            <a:avLst/>
          </a:prstGeom>
        </p:spPr>
      </p:pic>
      <p:pic>
        <p:nvPicPr>
          <p:cNvPr id="26" name="Рисунок 25"/>
          <p:cNvPicPr>
            <a:picLocks noChangeAspect="1"/>
          </p:cNvPicPr>
          <p:nvPr/>
        </p:nvPicPr>
        <p:blipFill>
          <a:blip r:embed="rId9"/>
          <a:stretch>
            <a:fillRect/>
          </a:stretch>
        </p:blipFill>
        <p:spPr>
          <a:xfrm>
            <a:off x="3323174" y="3677877"/>
            <a:ext cx="533400" cy="609600"/>
          </a:xfrm>
          <a:prstGeom prst="rect">
            <a:avLst/>
          </a:prstGeom>
        </p:spPr>
      </p:pic>
      <p:pic>
        <p:nvPicPr>
          <p:cNvPr id="29" name="Рисунок 28"/>
          <p:cNvPicPr>
            <a:picLocks noChangeAspect="1"/>
          </p:cNvPicPr>
          <p:nvPr/>
        </p:nvPicPr>
        <p:blipFill>
          <a:blip r:embed="rId6"/>
          <a:stretch>
            <a:fillRect/>
          </a:stretch>
        </p:blipFill>
        <p:spPr>
          <a:xfrm>
            <a:off x="6807287" y="3041924"/>
            <a:ext cx="722907" cy="502230"/>
          </a:xfrm>
          <a:prstGeom prst="rect">
            <a:avLst/>
          </a:prstGeom>
        </p:spPr>
      </p:pic>
      <p:pic>
        <p:nvPicPr>
          <p:cNvPr id="30" name="Рисунок 29"/>
          <p:cNvPicPr>
            <a:picLocks noChangeAspect="1"/>
          </p:cNvPicPr>
          <p:nvPr/>
        </p:nvPicPr>
        <p:blipFill>
          <a:blip r:embed="rId10"/>
          <a:stretch>
            <a:fillRect/>
          </a:stretch>
        </p:blipFill>
        <p:spPr>
          <a:xfrm>
            <a:off x="4122520" y="3040749"/>
            <a:ext cx="1689343" cy="536124"/>
          </a:xfrm>
          <a:prstGeom prst="rect">
            <a:avLst/>
          </a:prstGeom>
        </p:spPr>
      </p:pic>
      <p:pic>
        <p:nvPicPr>
          <p:cNvPr id="31" name="Рисунок 30"/>
          <p:cNvPicPr>
            <a:picLocks noChangeAspect="1"/>
          </p:cNvPicPr>
          <p:nvPr/>
        </p:nvPicPr>
        <p:blipFill>
          <a:blip r:embed="rId8"/>
          <a:stretch>
            <a:fillRect/>
          </a:stretch>
        </p:blipFill>
        <p:spPr>
          <a:xfrm>
            <a:off x="5682935" y="3079254"/>
            <a:ext cx="1143000" cy="466725"/>
          </a:xfrm>
          <a:prstGeom prst="rect">
            <a:avLst/>
          </a:prstGeom>
        </p:spPr>
      </p:pic>
      <p:pic>
        <p:nvPicPr>
          <p:cNvPr id="28" name="Рисунок 27"/>
          <p:cNvPicPr>
            <a:picLocks noChangeAspect="1"/>
          </p:cNvPicPr>
          <p:nvPr/>
        </p:nvPicPr>
        <p:blipFill>
          <a:blip r:embed="rId11"/>
          <a:stretch>
            <a:fillRect/>
          </a:stretch>
        </p:blipFill>
        <p:spPr>
          <a:xfrm>
            <a:off x="986433" y="2082949"/>
            <a:ext cx="1323975" cy="742950"/>
          </a:xfrm>
          <a:prstGeom prst="rect">
            <a:avLst/>
          </a:prstGeom>
        </p:spPr>
      </p:pic>
      <p:pic>
        <p:nvPicPr>
          <p:cNvPr id="33" name="Рисунок 32"/>
          <p:cNvPicPr>
            <a:picLocks noChangeAspect="1"/>
          </p:cNvPicPr>
          <p:nvPr/>
        </p:nvPicPr>
        <p:blipFill>
          <a:blip r:embed="rId12"/>
          <a:stretch>
            <a:fillRect/>
          </a:stretch>
        </p:blipFill>
        <p:spPr>
          <a:xfrm>
            <a:off x="5280728" y="1495169"/>
            <a:ext cx="1041400" cy="533400"/>
          </a:xfrm>
          <a:prstGeom prst="rect">
            <a:avLst/>
          </a:prstGeom>
        </p:spPr>
      </p:pic>
      <p:pic>
        <p:nvPicPr>
          <p:cNvPr id="36" name="Рисунок 35"/>
          <p:cNvPicPr>
            <a:picLocks noChangeAspect="1"/>
          </p:cNvPicPr>
          <p:nvPr/>
        </p:nvPicPr>
        <p:blipFill>
          <a:blip r:embed="rId13"/>
          <a:stretch>
            <a:fillRect/>
          </a:stretch>
        </p:blipFill>
        <p:spPr>
          <a:xfrm>
            <a:off x="4312716" y="1141105"/>
            <a:ext cx="1323975" cy="742950"/>
          </a:xfrm>
          <a:prstGeom prst="rect">
            <a:avLst/>
          </a:prstGeom>
        </p:spPr>
      </p:pic>
      <p:pic>
        <p:nvPicPr>
          <p:cNvPr id="40" name="Рисунок 39"/>
          <p:cNvPicPr>
            <a:picLocks noChangeAspect="1"/>
          </p:cNvPicPr>
          <p:nvPr/>
        </p:nvPicPr>
        <p:blipFill>
          <a:blip r:embed="rId14"/>
          <a:stretch>
            <a:fillRect/>
          </a:stretch>
        </p:blipFill>
        <p:spPr>
          <a:xfrm>
            <a:off x="3766557" y="3079254"/>
            <a:ext cx="533400" cy="466725"/>
          </a:xfrm>
          <a:prstGeom prst="rect">
            <a:avLst/>
          </a:prstGeom>
        </p:spPr>
      </p:pic>
      <p:pic>
        <p:nvPicPr>
          <p:cNvPr id="42" name="Рисунок 41"/>
          <p:cNvPicPr>
            <a:picLocks noChangeAspect="1"/>
          </p:cNvPicPr>
          <p:nvPr/>
        </p:nvPicPr>
        <p:blipFill>
          <a:blip r:embed="rId15"/>
          <a:stretch>
            <a:fillRect/>
          </a:stretch>
        </p:blipFill>
        <p:spPr>
          <a:xfrm>
            <a:off x="7422976" y="3079254"/>
            <a:ext cx="533400" cy="466725"/>
          </a:xfrm>
          <a:prstGeom prst="rect">
            <a:avLst/>
          </a:prstGeom>
        </p:spPr>
      </p:pic>
      <p:pic>
        <p:nvPicPr>
          <p:cNvPr id="43" name="Рисунок 42"/>
          <p:cNvPicPr>
            <a:picLocks noChangeAspect="1"/>
          </p:cNvPicPr>
          <p:nvPr/>
        </p:nvPicPr>
        <p:blipFill>
          <a:blip r:embed="rId14"/>
          <a:stretch>
            <a:fillRect/>
          </a:stretch>
        </p:blipFill>
        <p:spPr>
          <a:xfrm>
            <a:off x="3766557" y="4338067"/>
            <a:ext cx="533400" cy="466725"/>
          </a:xfrm>
          <a:prstGeom prst="rect">
            <a:avLst/>
          </a:prstGeom>
        </p:spPr>
      </p:pic>
      <p:pic>
        <p:nvPicPr>
          <p:cNvPr id="44" name="Рисунок 43"/>
          <p:cNvPicPr>
            <a:picLocks noChangeAspect="1"/>
          </p:cNvPicPr>
          <p:nvPr/>
        </p:nvPicPr>
        <p:blipFill>
          <a:blip r:embed="rId15"/>
          <a:stretch>
            <a:fillRect/>
          </a:stretch>
        </p:blipFill>
        <p:spPr>
          <a:xfrm>
            <a:off x="3766557" y="4338067"/>
            <a:ext cx="533400" cy="466725"/>
          </a:xfrm>
          <a:prstGeom prst="rect">
            <a:avLst/>
          </a:prstGeom>
        </p:spPr>
      </p:pic>
      <p:pic>
        <p:nvPicPr>
          <p:cNvPr id="45" name="Рисунок 44"/>
          <p:cNvPicPr>
            <a:picLocks noChangeAspect="1"/>
          </p:cNvPicPr>
          <p:nvPr/>
        </p:nvPicPr>
        <p:blipFill>
          <a:blip r:embed="rId14"/>
          <a:stretch>
            <a:fillRect/>
          </a:stretch>
        </p:blipFill>
        <p:spPr>
          <a:xfrm>
            <a:off x="7422976" y="3079254"/>
            <a:ext cx="533400" cy="466725"/>
          </a:xfrm>
          <a:prstGeom prst="rect">
            <a:avLst/>
          </a:prstGeom>
        </p:spPr>
      </p:pic>
      <p:pic>
        <p:nvPicPr>
          <p:cNvPr id="46" name="Рисунок 45"/>
          <p:cNvPicPr>
            <a:picLocks noChangeAspect="1"/>
          </p:cNvPicPr>
          <p:nvPr/>
        </p:nvPicPr>
        <p:blipFill>
          <a:blip r:embed="rId15"/>
          <a:stretch>
            <a:fillRect/>
          </a:stretch>
        </p:blipFill>
        <p:spPr>
          <a:xfrm>
            <a:off x="3766557" y="3113931"/>
            <a:ext cx="533400" cy="466725"/>
          </a:xfrm>
          <a:prstGeom prst="rect">
            <a:avLst/>
          </a:prstGeom>
        </p:spPr>
      </p:pic>
      <p:pic>
        <p:nvPicPr>
          <p:cNvPr id="48" name="Рисунок 47"/>
          <p:cNvPicPr>
            <a:picLocks noChangeAspect="1"/>
          </p:cNvPicPr>
          <p:nvPr/>
        </p:nvPicPr>
        <p:blipFill>
          <a:blip r:embed="rId16"/>
          <a:stretch>
            <a:fillRect/>
          </a:stretch>
        </p:blipFill>
        <p:spPr>
          <a:xfrm>
            <a:off x="4110608" y="3473971"/>
            <a:ext cx="1038225" cy="742950"/>
          </a:xfrm>
          <a:prstGeom prst="rect">
            <a:avLst/>
          </a:prstGeom>
        </p:spPr>
      </p:pic>
      <p:sp>
        <p:nvSpPr>
          <p:cNvPr id="27" name="Заголовок 1"/>
          <p:cNvSpPr txBox="1"/>
          <p:nvPr/>
        </p:nvSpPr>
        <p:spPr bwMode="auto">
          <a:xfrm>
            <a:off x="2310173" y="659609"/>
            <a:ext cx="1770634" cy="6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i="1" kern="0" baseline="0" dirty="0">
                <a:latin typeface="Cambria" panose="02040503050406030204" charset="0"/>
                <a:cs typeface="Cambria" panose="02040503050406030204" charset="0"/>
                <a:sym typeface="+mn-ea"/>
              </a:rPr>
              <a:t>Секретарь</a:t>
            </a:r>
          </a:p>
        </p:txBody>
      </p:sp>
      <p:sp>
        <p:nvSpPr>
          <p:cNvPr id="32" name="Заголовок 1"/>
          <p:cNvSpPr txBox="1"/>
          <p:nvPr/>
        </p:nvSpPr>
        <p:spPr bwMode="auto">
          <a:xfrm>
            <a:off x="5940152" y="659507"/>
            <a:ext cx="2168039" cy="62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i="1" kern="0" baseline="0" dirty="0">
                <a:latin typeface="Cambria" panose="02040503050406030204" charset="0"/>
                <a:cs typeface="Cambria" panose="02040503050406030204" charset="0"/>
                <a:sym typeface="+mn-ea"/>
              </a:rPr>
              <a:t>Руководитель</a:t>
            </a:r>
            <a:endParaRPr lang="ru-RU" altLang="en-US" kern="0" baseline="0" dirty="0"/>
          </a:p>
        </p:txBody>
      </p:sp>
      <p:sp>
        <p:nvSpPr>
          <p:cNvPr id="47" name="Облачко с текстом: прямоугольное со скругленными углами 46"/>
          <p:cNvSpPr/>
          <p:nvPr/>
        </p:nvSpPr>
        <p:spPr>
          <a:xfrm>
            <a:off x="7668895" y="1276350"/>
            <a:ext cx="1388745" cy="1751965"/>
          </a:xfrm>
          <a:prstGeom prst="wedgeRoundRectCallout">
            <a:avLst>
              <a:gd name="adj1" fmla="val -73182"/>
              <a:gd name="adj2" fmla="val -3205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ltLang="ru-RU" sz="1300" b="1" i="1" kern="0" baseline="0" dirty="0">
                <a:solidFill>
                  <a:schemeClr val="bg1"/>
                </a:solidFill>
                <a:latin typeface="Cambria" panose="02040503050406030204" charset="0"/>
                <a:ea typeface="MS PGothic" panose="020B0600070205080204" pitchFamily="34" charset="-128"/>
                <a:cs typeface="Cambria" panose="02040503050406030204" charset="0"/>
              </a:rPr>
              <a:t>Танечка, все приказы пусть сначала через тебя проходят, потом уже мне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GroupShape 155"/>
        <p:cNvGrpSpPr/>
        <p:nvPr/>
      </p:nvGrpSpPr>
      <p:grpSpPr>
        <a:xfrm>
          <a:off x="0" y="0"/>
          <a:ext cx="0" cy="0"/>
          <a:chOff x="0" y="0"/>
          <a:chExt cx="0" cy="0"/>
        </a:xfrm>
      </p:grpSpPr>
      <p:sp>
        <p:nvSpPr>
          <p:cNvPr id="156" name="Shape 156"/>
          <p:cNvSpPr txBox="1">
            <a:spLocks noGrp="1"/>
          </p:cNvSpPr>
          <p:nvPr>
            <p:ph type="title"/>
          </p:nvPr>
        </p:nvSpPr>
        <p:spPr>
          <a:xfrm>
            <a:off x="995680" y="0"/>
            <a:ext cx="7706360" cy="612775"/>
          </a:xfrm>
          <a:prstGeom prst="rect">
            <a:avLst/>
          </a:prstGeom>
        </p:spPr>
        <p:txBody>
          <a:bodyPr/>
          <a:lstStyle>
            <a:defPPr/>
            <a:lvl1pPr lvl="0"/>
          </a:lstStyle>
          <a:p>
            <a:pPr algn="ctr"/>
            <a:r>
              <a:rPr>
                <a:latin typeface="Arial (Заголовки)"/>
                <a:ea typeface="Arial (Заголовки)"/>
                <a:cs typeface="Arial (Заголовки)"/>
              </a:rPr>
              <a:t>Руководитель: </a:t>
            </a:r>
            <a:r>
              <a:rPr>
                <a:latin typeface="Arial" panose="020B0604020202020204"/>
                <a:ea typeface="Arial" panose="020B0604020202020204"/>
                <a:cs typeface="Arial" panose="020B0604020202020204"/>
                <a:sym typeface="+mn-ea"/>
              </a:rPr>
              <a:t>«расписывает»</a:t>
            </a:r>
            <a:r>
              <a:rPr lang="en-US">
                <a:latin typeface="Arial" panose="020B0604020202020204"/>
                <a:ea typeface="Arial" panose="020B0604020202020204"/>
                <a:cs typeface="Arial" panose="020B0604020202020204"/>
                <a:sym typeface="+mn-ea"/>
              </a:rPr>
              <a:t> </a:t>
            </a:r>
            <a:r>
              <a:rPr>
                <a:latin typeface="Arial (Заголовки)"/>
                <a:ea typeface="Arial (Заголовки)"/>
                <a:cs typeface="Arial (Заголовки)"/>
              </a:rPr>
              <a:t>задачи подчиненным</a:t>
            </a:r>
          </a:p>
        </p:txBody>
      </p:sp>
      <p:sp>
        <p:nvSpPr>
          <p:cNvPr id="157" name="Shape 157"/>
          <p:cNvSpPr txBox="1"/>
          <p:nvPr/>
        </p:nvSpPr>
        <p:spPr>
          <a:xfrm>
            <a:off x="1043305" y="988060"/>
            <a:ext cx="7928610" cy="3973830"/>
          </a:xfrm>
          <a:prstGeom prst="rect">
            <a:avLst/>
          </a:prstGeom>
          <a:noFill/>
          <a:ln w="9525">
            <a:noFill/>
          </a:ln>
        </p:spPr>
        <p:txBody>
          <a:bodyPr lIns="91440" tIns="45720" rIns="91440" bIns="45720">
            <a:noAutofit/>
          </a:bodyPr>
          <a:lstStyle>
            <a:defPPr/>
            <a:lvl1pPr marL="342900" lvl="0" indent="-342900" algn="l">
              <a:buClr>
                <a:srgbClr val="E20613"/>
              </a:buClr>
              <a:buFont typeface="Wingdings" panose="05000000000000000000"/>
              <a:buChar char="§"/>
              <a:defRPr sz="2000" b="0">
                <a:solidFill>
                  <a:schemeClr val="tx1"/>
                </a:solidFill>
                <a:latin typeface="Source Sans Variable"/>
                <a:ea typeface="Source Sans Variable"/>
                <a:cs typeface="Source Sans Variable"/>
              </a:defRPr>
            </a:lvl1pPr>
            <a:lvl2pPr marL="742950" lvl="1" indent="-287655" algn="l">
              <a:buClr>
                <a:srgbClr val="7F7F7F"/>
              </a:buClr>
              <a:buChar char="•"/>
              <a:defRPr sz="2000">
                <a:solidFill>
                  <a:schemeClr val="tx1"/>
                </a:solidFill>
                <a:latin typeface="Source Sans Variable"/>
                <a:ea typeface="Source Sans Variable"/>
                <a:cs typeface="Source Sans Variable"/>
              </a:defRPr>
            </a:lvl2pPr>
            <a:lvl3pPr marL="1144905" lvl="2" indent="-230505" algn="l">
              <a:buClr>
                <a:schemeClr val="tx1"/>
              </a:buClr>
              <a:buChar char="•"/>
              <a:defRPr sz="2000">
                <a:solidFill>
                  <a:schemeClr val="tx1"/>
                </a:solidFill>
                <a:latin typeface="Source Sans Variable"/>
                <a:ea typeface="Source Sans Variable"/>
                <a:cs typeface="Source Sans Variable"/>
              </a:defRPr>
            </a:lvl3pPr>
            <a:lvl4pPr marL="1600200" lvl="3" indent="-228600" algn="l">
              <a:buClr>
                <a:srgbClr val="0D0D0D"/>
              </a:buClr>
              <a:buFont typeface="Wingdings" panose="05000000000000000000"/>
              <a:buChar char="§"/>
              <a:defRPr sz="2000">
                <a:solidFill>
                  <a:schemeClr val="tx1"/>
                </a:solidFill>
                <a:latin typeface="Source Sans Variable"/>
                <a:ea typeface="Source Sans Variable"/>
                <a:cs typeface="Source Sans Variable"/>
              </a:defRPr>
            </a:lvl4pPr>
            <a:lvl5pPr marL="2056130" lvl="4" indent="-227330" algn="l">
              <a:buClr>
                <a:srgbClr val="7F7F7F"/>
              </a:buClr>
              <a:buChar char="•"/>
              <a:defRPr sz="2000">
                <a:solidFill>
                  <a:schemeClr val="tx1"/>
                </a:solidFill>
                <a:latin typeface="Source Sans Variable"/>
                <a:ea typeface="Source Sans Variable"/>
                <a:cs typeface="Source Sans Variable"/>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marL="0" indent="0">
              <a:spcBef>
                <a:spcPts val="475"/>
              </a:spcBef>
              <a:buNone/>
            </a:pPr>
            <a:r>
              <a:rPr sz="1800" b="1">
                <a:latin typeface="Arial" panose="020B0604020202020204"/>
                <a:ea typeface="Arial" panose="020B0604020202020204"/>
                <a:cs typeface="Arial" panose="020B0604020202020204"/>
              </a:rPr>
              <a:t>Требования</a:t>
            </a:r>
          </a:p>
          <a:p>
            <a:pPr marL="0" indent="0">
              <a:spcBef>
                <a:spcPts val="475"/>
              </a:spcBef>
              <a:buNone/>
            </a:pPr>
            <a:r>
              <a:rPr sz="1800">
                <a:latin typeface="Arial" panose="020B0604020202020204"/>
                <a:ea typeface="Arial" panose="020B0604020202020204"/>
                <a:cs typeface="Arial" panose="020B0604020202020204"/>
              </a:rPr>
              <a:t>Руководитель должен видеть: </a:t>
            </a:r>
          </a:p>
          <a:p>
            <a:pPr marL="0" indent="0">
              <a:spcBef>
                <a:spcPts val="475"/>
              </a:spcBef>
              <a:buNone/>
            </a:pPr>
            <a:r>
              <a:rPr sz="1800">
                <a:latin typeface="Arial" panose="020B0604020202020204"/>
                <a:ea typeface="Arial" panose="020B0604020202020204"/>
                <a:cs typeface="Arial" panose="020B0604020202020204"/>
              </a:rPr>
              <a:t>- сколько у него новых задач</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r>
              <a:rPr sz="1800">
                <a:latin typeface="Arial" panose="020B0604020202020204"/>
                <a:ea typeface="Arial" panose="020B0604020202020204"/>
                <a:cs typeface="Arial" panose="020B0604020202020204"/>
              </a:rPr>
              <a:t>- сколько «расписано»</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r>
              <a:rPr sz="1800">
                <a:latin typeface="Arial" panose="020B0604020202020204"/>
                <a:ea typeface="Arial" panose="020B0604020202020204"/>
                <a:cs typeface="Arial" panose="020B0604020202020204"/>
              </a:rPr>
              <a:t>- сколько из тех, что расписаны, выполнено</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a:spcBef>
                <a:spcPts val="475"/>
              </a:spcBef>
              <a:buChar char="-"/>
            </a:pPr>
            <a:endParaRPr sz="1800">
              <a:latin typeface="Arial" panose="020B0604020202020204"/>
              <a:ea typeface="Arial" panose="020B0604020202020204"/>
              <a:cs typeface="Arial" panose="020B0604020202020204"/>
            </a:endParaRPr>
          </a:p>
          <a:p>
            <a:pPr marL="0" indent="0">
              <a:spcBef>
                <a:spcPts val="475"/>
              </a:spcBef>
              <a:buNone/>
            </a:pPr>
            <a:r>
              <a:rPr sz="1800" b="1">
                <a:latin typeface="Arial" panose="020B0604020202020204"/>
                <a:ea typeface="Arial" panose="020B0604020202020204"/>
                <a:cs typeface="Arial" panose="020B0604020202020204"/>
              </a:rPr>
              <a:t>Результат</a:t>
            </a:r>
          </a:p>
          <a:p>
            <a:pPr marL="0" indent="0">
              <a:spcBef>
                <a:spcPts val="475"/>
              </a:spcBef>
              <a:buNone/>
            </a:pPr>
            <a:r>
              <a:rPr lang="ru-RU" sz="1800">
                <a:latin typeface="Arial" panose="020B0604020202020204"/>
                <a:ea typeface="Arial" panose="020B0604020202020204"/>
                <a:cs typeface="Arial" panose="020B0604020202020204"/>
              </a:rPr>
              <a:t>- </a:t>
            </a:r>
            <a:r>
              <a:rPr sz="1800">
                <a:latin typeface="Arial" panose="020B0604020202020204"/>
                <a:ea typeface="Arial" panose="020B0604020202020204"/>
                <a:cs typeface="Arial" panose="020B0604020202020204"/>
              </a:rPr>
              <a:t>Руководитель своевременно получает информацию о том, что подчиненные выполнили поручения</a:t>
            </a:r>
            <a:r>
              <a:rPr lang="ru-RU" sz="1800">
                <a:latin typeface="Arial" panose="020B0604020202020204"/>
                <a:ea typeface="Arial" panose="020B0604020202020204"/>
                <a:cs typeface="Arial" panose="020B0604020202020204"/>
              </a:rPr>
              <a:t>;</a:t>
            </a:r>
            <a:endParaRPr sz="1800">
              <a:latin typeface="Arial" panose="020B0604020202020204"/>
              <a:ea typeface="Arial" panose="020B0604020202020204"/>
              <a:cs typeface="Arial" panose="020B0604020202020204"/>
            </a:endParaRPr>
          </a:p>
          <a:p>
            <a:pPr marL="0" indent="0">
              <a:spcBef>
                <a:spcPts val="475"/>
              </a:spcBef>
              <a:buNone/>
            </a:pPr>
            <a:r>
              <a:rPr lang="ru-RU" sz="1800">
                <a:latin typeface="Arial" panose="020B0604020202020204"/>
                <a:ea typeface="Arial" panose="020B0604020202020204"/>
                <a:cs typeface="Arial" panose="020B0604020202020204"/>
              </a:rPr>
              <a:t>- </a:t>
            </a:r>
            <a:r>
              <a:rPr sz="1800">
                <a:latin typeface="Arial" panose="020B0604020202020204"/>
                <a:ea typeface="Arial" panose="020B0604020202020204"/>
                <a:cs typeface="Arial" panose="020B0604020202020204"/>
              </a:rPr>
              <a:t>Связь между задачей и выполнением поручений по задаче более очевидна.</a:t>
            </a:r>
          </a:p>
          <a:p>
            <a:pPr marL="0" indent="0">
              <a:spcBef>
                <a:spcPts val="475"/>
              </a:spcBef>
              <a:buNone/>
            </a:pPr>
            <a:endParaRPr sz="1800">
              <a:latin typeface="Arial" panose="020B0604020202020204"/>
              <a:ea typeface="Arial" panose="020B0604020202020204"/>
              <a:cs typeface="Arial" panose="020B0604020202020204"/>
            </a:endParaRPr>
          </a:p>
          <a:p>
            <a:pPr>
              <a:spcBef>
                <a:spcPts val="475"/>
              </a:spcBef>
              <a:buChar char="-"/>
            </a:pPr>
            <a:endParaRPr sz="1800">
              <a:latin typeface="Arial" panose="020B0604020202020204"/>
              <a:ea typeface="Arial" panose="020B0604020202020204"/>
              <a:cs typeface="Arial" panose="020B0604020202020204"/>
            </a:endParaRPr>
          </a:p>
          <a:p>
            <a:pPr>
              <a:spcBef>
                <a:spcPts val="475"/>
              </a:spcBef>
              <a:buChar char="-"/>
            </a:pPr>
            <a:endParaRPr sz="180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2631762" y="1040204"/>
            <a:ext cx="1386729" cy="1244308"/>
          </a:xfrm>
          <a:prstGeom prst="rect">
            <a:avLst/>
          </a:prstGeom>
        </p:spPr>
      </p:pic>
      <p:pic>
        <p:nvPicPr>
          <p:cNvPr id="13" name="Рисунок 12"/>
          <p:cNvPicPr>
            <a:picLocks noChangeAspect="1"/>
          </p:cNvPicPr>
          <p:nvPr/>
        </p:nvPicPr>
        <p:blipFill>
          <a:blip r:embed="rId4"/>
          <a:stretch>
            <a:fillRect/>
          </a:stretch>
        </p:blipFill>
        <p:spPr>
          <a:xfrm>
            <a:off x="6563398" y="1077287"/>
            <a:ext cx="1253956" cy="1207225"/>
          </a:xfrm>
          <a:prstGeom prst="rect">
            <a:avLst/>
          </a:prstGeom>
        </p:spPr>
      </p:pic>
      <p:pic>
        <p:nvPicPr>
          <p:cNvPr id="3" name="Рисунок 2"/>
          <p:cNvPicPr>
            <a:picLocks noChangeAspect="1"/>
          </p:cNvPicPr>
          <p:nvPr/>
        </p:nvPicPr>
        <p:blipFill>
          <a:blip r:embed="rId5"/>
          <a:stretch>
            <a:fillRect/>
          </a:stretch>
        </p:blipFill>
        <p:spPr>
          <a:xfrm>
            <a:off x="683568" y="1780456"/>
            <a:ext cx="1323975" cy="742950"/>
          </a:xfrm>
          <a:prstGeom prst="rect">
            <a:avLst/>
          </a:prstGeom>
        </p:spPr>
      </p:pic>
      <p:pic>
        <p:nvPicPr>
          <p:cNvPr id="5" name="Рисунок 4"/>
          <p:cNvPicPr>
            <a:picLocks noChangeAspect="1"/>
          </p:cNvPicPr>
          <p:nvPr/>
        </p:nvPicPr>
        <p:blipFill>
          <a:blip r:embed="rId6"/>
          <a:stretch>
            <a:fillRect/>
          </a:stretch>
        </p:blipFill>
        <p:spPr>
          <a:xfrm>
            <a:off x="1832003" y="2097084"/>
            <a:ext cx="1171575" cy="600075"/>
          </a:xfrm>
          <a:prstGeom prst="rect">
            <a:avLst/>
          </a:prstGeom>
        </p:spPr>
      </p:pic>
      <p:pic>
        <p:nvPicPr>
          <p:cNvPr id="8" name="Рисунок 7"/>
          <p:cNvPicPr>
            <a:picLocks noChangeAspect="1"/>
          </p:cNvPicPr>
          <p:nvPr/>
        </p:nvPicPr>
        <p:blipFill>
          <a:blip r:embed="rId7"/>
          <a:stretch>
            <a:fillRect/>
          </a:stretch>
        </p:blipFill>
        <p:spPr>
          <a:xfrm>
            <a:off x="1991891" y="2500536"/>
            <a:ext cx="923925" cy="466725"/>
          </a:xfrm>
          <a:prstGeom prst="rect">
            <a:avLst/>
          </a:prstGeom>
        </p:spPr>
      </p:pic>
      <p:pic>
        <p:nvPicPr>
          <p:cNvPr id="12" name="Рисунок 11"/>
          <p:cNvPicPr>
            <a:picLocks noChangeAspect="1"/>
          </p:cNvPicPr>
          <p:nvPr/>
        </p:nvPicPr>
        <p:blipFill>
          <a:blip r:embed="rId8"/>
          <a:stretch>
            <a:fillRect/>
          </a:stretch>
        </p:blipFill>
        <p:spPr>
          <a:xfrm>
            <a:off x="2907344" y="2382834"/>
            <a:ext cx="904875" cy="628650"/>
          </a:xfrm>
          <a:prstGeom prst="rect">
            <a:avLst/>
          </a:prstGeom>
        </p:spPr>
      </p:pic>
      <p:pic>
        <p:nvPicPr>
          <p:cNvPr id="20" name="Рисунок 19"/>
          <p:cNvPicPr>
            <a:picLocks noChangeAspect="1"/>
          </p:cNvPicPr>
          <p:nvPr/>
        </p:nvPicPr>
        <p:blipFill>
          <a:blip r:embed="rId9"/>
          <a:stretch>
            <a:fillRect/>
          </a:stretch>
        </p:blipFill>
        <p:spPr>
          <a:xfrm>
            <a:off x="3105664" y="2917342"/>
            <a:ext cx="533400" cy="609600"/>
          </a:xfrm>
          <a:prstGeom prst="rect">
            <a:avLst/>
          </a:prstGeom>
        </p:spPr>
      </p:pic>
      <p:pic>
        <p:nvPicPr>
          <p:cNvPr id="24" name="Рисунок 23"/>
          <p:cNvPicPr>
            <a:picLocks noChangeAspect="1"/>
          </p:cNvPicPr>
          <p:nvPr/>
        </p:nvPicPr>
        <p:blipFill>
          <a:blip r:embed="rId10"/>
          <a:stretch>
            <a:fillRect/>
          </a:stretch>
        </p:blipFill>
        <p:spPr>
          <a:xfrm>
            <a:off x="2907344" y="3459000"/>
            <a:ext cx="904875" cy="628650"/>
          </a:xfrm>
          <a:prstGeom prst="rect">
            <a:avLst/>
          </a:prstGeom>
        </p:spPr>
      </p:pic>
      <p:pic>
        <p:nvPicPr>
          <p:cNvPr id="28" name="Рисунок 27"/>
          <p:cNvPicPr>
            <a:picLocks noChangeAspect="1"/>
          </p:cNvPicPr>
          <p:nvPr/>
        </p:nvPicPr>
        <p:blipFill>
          <a:blip r:embed="rId11"/>
          <a:stretch>
            <a:fillRect/>
          </a:stretch>
        </p:blipFill>
        <p:spPr>
          <a:xfrm>
            <a:off x="1584257" y="3394374"/>
            <a:ext cx="1381125" cy="742950"/>
          </a:xfrm>
          <a:prstGeom prst="rect">
            <a:avLst/>
          </a:prstGeom>
        </p:spPr>
      </p:pic>
      <p:pic>
        <p:nvPicPr>
          <p:cNvPr id="32" name="Рисунок 31"/>
          <p:cNvPicPr>
            <a:picLocks noChangeAspect="1"/>
          </p:cNvPicPr>
          <p:nvPr/>
        </p:nvPicPr>
        <p:blipFill>
          <a:blip r:embed="rId12"/>
          <a:stretch>
            <a:fillRect/>
          </a:stretch>
        </p:blipFill>
        <p:spPr>
          <a:xfrm>
            <a:off x="1175567" y="4252860"/>
            <a:ext cx="1819275" cy="742950"/>
          </a:xfrm>
          <a:prstGeom prst="rect">
            <a:avLst/>
          </a:prstGeom>
        </p:spPr>
      </p:pic>
      <p:pic>
        <p:nvPicPr>
          <p:cNvPr id="41" name="Рисунок 40"/>
          <p:cNvPicPr>
            <a:picLocks noChangeAspect="1"/>
          </p:cNvPicPr>
          <p:nvPr/>
        </p:nvPicPr>
        <p:blipFill>
          <a:blip r:embed="rId8"/>
          <a:stretch>
            <a:fillRect/>
          </a:stretch>
        </p:blipFill>
        <p:spPr>
          <a:xfrm>
            <a:off x="2907344" y="4446089"/>
            <a:ext cx="904875" cy="628650"/>
          </a:xfrm>
          <a:prstGeom prst="rect">
            <a:avLst/>
          </a:prstGeom>
        </p:spPr>
      </p:pic>
      <p:pic>
        <p:nvPicPr>
          <p:cNvPr id="42" name="Рисунок 41"/>
          <p:cNvPicPr>
            <a:picLocks noChangeAspect="1"/>
          </p:cNvPicPr>
          <p:nvPr/>
        </p:nvPicPr>
        <p:blipFill>
          <a:blip r:embed="rId8"/>
          <a:stretch>
            <a:fillRect/>
          </a:stretch>
        </p:blipFill>
        <p:spPr>
          <a:xfrm>
            <a:off x="6877724" y="2382834"/>
            <a:ext cx="904875" cy="628650"/>
          </a:xfrm>
          <a:prstGeom prst="rect">
            <a:avLst/>
          </a:prstGeom>
        </p:spPr>
      </p:pic>
      <p:pic>
        <p:nvPicPr>
          <p:cNvPr id="43" name="Рисунок 42"/>
          <p:cNvPicPr>
            <a:picLocks noChangeAspect="1"/>
          </p:cNvPicPr>
          <p:nvPr/>
        </p:nvPicPr>
        <p:blipFill>
          <a:blip r:embed="rId7"/>
          <a:stretch>
            <a:fillRect/>
          </a:stretch>
        </p:blipFill>
        <p:spPr>
          <a:xfrm>
            <a:off x="6066838" y="2518747"/>
            <a:ext cx="923925" cy="466725"/>
          </a:xfrm>
          <a:prstGeom prst="rect">
            <a:avLst/>
          </a:prstGeom>
        </p:spPr>
      </p:pic>
      <p:pic>
        <p:nvPicPr>
          <p:cNvPr id="38" name="Рисунок 37"/>
          <p:cNvPicPr>
            <a:picLocks noChangeAspect="1"/>
          </p:cNvPicPr>
          <p:nvPr/>
        </p:nvPicPr>
        <p:blipFill>
          <a:blip r:embed="rId13"/>
          <a:stretch>
            <a:fillRect/>
          </a:stretch>
        </p:blipFill>
        <p:spPr>
          <a:xfrm>
            <a:off x="6732984" y="2909714"/>
            <a:ext cx="1295400" cy="742950"/>
          </a:xfrm>
          <a:prstGeom prst="rect">
            <a:avLst/>
          </a:prstGeom>
        </p:spPr>
      </p:pic>
      <p:pic>
        <p:nvPicPr>
          <p:cNvPr id="44" name="Рисунок 43"/>
          <p:cNvPicPr>
            <a:picLocks noChangeAspect="1"/>
          </p:cNvPicPr>
          <p:nvPr/>
        </p:nvPicPr>
        <p:blipFill>
          <a:blip r:embed="rId14"/>
          <a:stretch>
            <a:fillRect/>
          </a:stretch>
        </p:blipFill>
        <p:spPr>
          <a:xfrm>
            <a:off x="4018490" y="3517245"/>
            <a:ext cx="3433829" cy="1431563"/>
          </a:xfrm>
          <a:prstGeom prst="rect">
            <a:avLst/>
          </a:prstGeom>
        </p:spPr>
      </p:pic>
      <p:pic>
        <p:nvPicPr>
          <p:cNvPr id="46" name="Рисунок 45"/>
          <p:cNvPicPr>
            <a:picLocks noChangeAspect="1"/>
          </p:cNvPicPr>
          <p:nvPr/>
        </p:nvPicPr>
        <p:blipFill>
          <a:blip r:embed="rId15"/>
          <a:stretch>
            <a:fillRect/>
          </a:stretch>
        </p:blipFill>
        <p:spPr>
          <a:xfrm>
            <a:off x="4211960" y="2502659"/>
            <a:ext cx="2017526" cy="533400"/>
          </a:xfrm>
          <a:prstGeom prst="rect">
            <a:avLst/>
          </a:prstGeom>
        </p:spPr>
      </p:pic>
      <p:pic>
        <p:nvPicPr>
          <p:cNvPr id="48" name="Рисунок 47"/>
          <p:cNvPicPr>
            <a:picLocks noChangeAspect="1"/>
          </p:cNvPicPr>
          <p:nvPr/>
        </p:nvPicPr>
        <p:blipFill>
          <a:blip r:embed="rId16"/>
          <a:stretch>
            <a:fillRect/>
          </a:stretch>
        </p:blipFill>
        <p:spPr>
          <a:xfrm>
            <a:off x="3684265" y="2739596"/>
            <a:ext cx="1247775" cy="742950"/>
          </a:xfrm>
          <a:prstGeom prst="rect">
            <a:avLst/>
          </a:prstGeom>
        </p:spPr>
      </p:pic>
      <p:pic>
        <p:nvPicPr>
          <p:cNvPr id="4" name="Рисунок 3"/>
          <p:cNvPicPr>
            <a:picLocks noChangeAspect="1"/>
          </p:cNvPicPr>
          <p:nvPr/>
        </p:nvPicPr>
        <p:blipFill>
          <a:blip r:embed="rId17"/>
          <a:stretch>
            <a:fillRect/>
          </a:stretch>
        </p:blipFill>
        <p:spPr>
          <a:xfrm>
            <a:off x="3678560" y="2465859"/>
            <a:ext cx="533400" cy="466725"/>
          </a:xfrm>
          <a:prstGeom prst="rect">
            <a:avLst/>
          </a:prstGeom>
        </p:spPr>
      </p:pic>
      <p:pic>
        <p:nvPicPr>
          <p:cNvPr id="25" name="Рисунок 24"/>
          <p:cNvPicPr>
            <a:picLocks noChangeAspect="1"/>
          </p:cNvPicPr>
          <p:nvPr/>
        </p:nvPicPr>
        <p:blipFill>
          <a:blip r:embed="rId17"/>
          <a:stretch>
            <a:fillRect/>
          </a:stretch>
        </p:blipFill>
        <p:spPr>
          <a:xfrm>
            <a:off x="3678560" y="4517659"/>
            <a:ext cx="533400" cy="466725"/>
          </a:xfrm>
          <a:prstGeom prst="rect">
            <a:avLst/>
          </a:prstGeom>
        </p:spPr>
      </p:pic>
      <p:pic>
        <p:nvPicPr>
          <p:cNvPr id="26" name="Рисунок 25"/>
          <p:cNvPicPr>
            <a:picLocks noChangeAspect="1"/>
          </p:cNvPicPr>
          <p:nvPr/>
        </p:nvPicPr>
        <p:blipFill>
          <a:blip r:embed="rId17"/>
          <a:stretch>
            <a:fillRect/>
          </a:stretch>
        </p:blipFill>
        <p:spPr>
          <a:xfrm>
            <a:off x="3678560" y="3635629"/>
            <a:ext cx="533400" cy="466725"/>
          </a:xfrm>
          <a:prstGeom prst="rect">
            <a:avLst/>
          </a:prstGeom>
        </p:spPr>
      </p:pic>
      <p:pic>
        <p:nvPicPr>
          <p:cNvPr id="27" name="Рисунок 26"/>
          <p:cNvPicPr>
            <a:picLocks noChangeAspect="1"/>
          </p:cNvPicPr>
          <p:nvPr/>
        </p:nvPicPr>
        <p:blipFill>
          <a:blip r:embed="rId17"/>
          <a:stretch>
            <a:fillRect/>
          </a:stretch>
        </p:blipFill>
        <p:spPr>
          <a:xfrm>
            <a:off x="7636520" y="2465859"/>
            <a:ext cx="533400" cy="466725"/>
          </a:xfrm>
          <a:prstGeom prst="rect">
            <a:avLst/>
          </a:prstGeom>
        </p:spPr>
      </p:pic>
      <p:pic>
        <p:nvPicPr>
          <p:cNvPr id="7" name="Рисунок 6"/>
          <p:cNvPicPr>
            <a:picLocks noChangeAspect="1"/>
          </p:cNvPicPr>
          <p:nvPr/>
        </p:nvPicPr>
        <p:blipFill>
          <a:blip r:embed="rId18"/>
          <a:stretch>
            <a:fillRect/>
          </a:stretch>
        </p:blipFill>
        <p:spPr>
          <a:xfrm>
            <a:off x="3707904" y="3634043"/>
            <a:ext cx="533400" cy="466725"/>
          </a:xfrm>
          <a:prstGeom prst="rect">
            <a:avLst/>
          </a:prstGeom>
        </p:spPr>
      </p:pic>
      <p:pic>
        <p:nvPicPr>
          <p:cNvPr id="14" name="Рисунок 13"/>
          <p:cNvPicPr>
            <a:picLocks noChangeAspect="1"/>
          </p:cNvPicPr>
          <p:nvPr/>
        </p:nvPicPr>
        <p:blipFill>
          <a:blip r:embed="rId19"/>
          <a:stretch>
            <a:fillRect/>
          </a:stretch>
        </p:blipFill>
        <p:spPr>
          <a:xfrm>
            <a:off x="3678560" y="2465859"/>
            <a:ext cx="533400" cy="466725"/>
          </a:xfrm>
          <a:prstGeom prst="rect">
            <a:avLst/>
          </a:prstGeom>
        </p:spPr>
      </p:pic>
      <p:pic>
        <p:nvPicPr>
          <p:cNvPr id="33" name="Рисунок 32"/>
          <p:cNvPicPr>
            <a:picLocks noChangeAspect="1"/>
          </p:cNvPicPr>
          <p:nvPr/>
        </p:nvPicPr>
        <p:blipFill>
          <a:blip r:embed="rId19"/>
          <a:stretch>
            <a:fillRect/>
          </a:stretch>
        </p:blipFill>
        <p:spPr>
          <a:xfrm>
            <a:off x="3678560" y="4516760"/>
            <a:ext cx="533400" cy="466725"/>
          </a:xfrm>
          <a:prstGeom prst="rect">
            <a:avLst/>
          </a:prstGeom>
        </p:spPr>
      </p:pic>
      <p:pic>
        <p:nvPicPr>
          <p:cNvPr id="34" name="Рисунок 33"/>
          <p:cNvPicPr>
            <a:picLocks noChangeAspect="1"/>
          </p:cNvPicPr>
          <p:nvPr/>
        </p:nvPicPr>
        <p:blipFill>
          <a:blip r:embed="rId18"/>
          <a:stretch>
            <a:fillRect/>
          </a:stretch>
        </p:blipFill>
        <p:spPr>
          <a:xfrm>
            <a:off x="7639000" y="2465859"/>
            <a:ext cx="533400" cy="466725"/>
          </a:xfrm>
          <a:prstGeom prst="rect">
            <a:avLst/>
          </a:prstGeom>
        </p:spPr>
      </p:pic>
      <p:sp>
        <p:nvSpPr>
          <p:cNvPr id="30" name="Заголовок 1"/>
          <p:cNvSpPr txBox="1"/>
          <p:nvPr/>
        </p:nvSpPr>
        <p:spPr bwMode="auto">
          <a:xfrm>
            <a:off x="2403961" y="544653"/>
            <a:ext cx="2168039" cy="62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i="1" kern="0" baseline="0" dirty="0">
                <a:latin typeface="Cambria" panose="02040503050406030204" charset="0"/>
                <a:cs typeface="Cambria" panose="02040503050406030204" charset="0"/>
                <a:sym typeface="+mn-ea"/>
              </a:rPr>
              <a:t>Руководитель</a:t>
            </a:r>
            <a:endParaRPr lang="ru-RU" altLang="en-US" kern="0" baseline="0" dirty="0"/>
          </a:p>
        </p:txBody>
      </p:sp>
      <p:sp>
        <p:nvSpPr>
          <p:cNvPr id="31" name="Заголовок 1"/>
          <p:cNvSpPr txBox="1"/>
          <p:nvPr/>
        </p:nvSpPr>
        <p:spPr bwMode="auto">
          <a:xfrm>
            <a:off x="6542464" y="530824"/>
            <a:ext cx="1770634" cy="6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i="1" kern="0" baseline="0" dirty="0">
                <a:latin typeface="Cambria" panose="02040503050406030204" charset="0"/>
                <a:cs typeface="Cambria" panose="02040503050406030204" charset="0"/>
                <a:sym typeface="+mn-ea"/>
              </a:rPr>
              <a:t>Сотрудник</a:t>
            </a:r>
            <a:endParaRPr lang="ru-RU" altLang="en-US" kern="0" baseline="0" dirty="0"/>
          </a:p>
        </p:txBody>
      </p:sp>
      <p:sp>
        <p:nvSpPr>
          <p:cNvPr id="6" name="Заголовок 1"/>
          <p:cNvSpPr>
            <a:spLocks noGrp="1"/>
          </p:cNvSpPr>
          <p:nvPr/>
        </p:nvSpPr>
        <p:spPr>
          <a:xfrm>
            <a:off x="1214755" y="-6985"/>
            <a:ext cx="7351395" cy="612775"/>
          </a:xfrm>
          <a:prstGeom prst="rect">
            <a:avLst/>
          </a:prstGeom>
          <a:noFill/>
          <a:ln>
            <a:noFill/>
          </a:ln>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buClrTx/>
              <a:buSzTx/>
              <a:buFontTx/>
            </a:pPr>
            <a:r>
              <a:rPr lang="ru-RU" altLang="x-none" kern="0" baseline="0" dirty="0">
                <a:latin typeface="Arial (Заголовки)"/>
              </a:rPr>
              <a:t>Руководитель: </a:t>
            </a:r>
            <a:r>
              <a:rPr>
                <a:latin typeface="Arial" panose="020B0604020202020204"/>
                <a:ea typeface="Arial" panose="020B0604020202020204"/>
                <a:cs typeface="Arial" panose="020B0604020202020204"/>
                <a:sym typeface="+mn-ea"/>
              </a:rPr>
              <a:t>«расписывает»</a:t>
            </a:r>
            <a:r>
              <a:rPr lang="en-US">
                <a:latin typeface="Arial" panose="020B0604020202020204"/>
                <a:ea typeface="Arial" panose="020B0604020202020204"/>
                <a:cs typeface="Arial" panose="020B0604020202020204"/>
                <a:sym typeface="+mn-ea"/>
              </a:rPr>
              <a:t> </a:t>
            </a:r>
            <a:r>
              <a:rPr lang="ru-RU" altLang="x-none" kern="0" baseline="0" dirty="0">
                <a:latin typeface="Arial (Заголовки)"/>
              </a:rPr>
              <a:t>задачи подчиненным</a:t>
            </a:r>
          </a:p>
        </p:txBody>
      </p:sp>
      <p:sp>
        <p:nvSpPr>
          <p:cNvPr id="47" name="Облачко с текстом: прямоугольное со скругленными углами 46"/>
          <p:cNvSpPr/>
          <p:nvPr/>
        </p:nvSpPr>
        <p:spPr>
          <a:xfrm>
            <a:off x="4500245" y="906145"/>
            <a:ext cx="1605280" cy="1378585"/>
          </a:xfrm>
          <a:prstGeom prst="wedgeRoundRectCallout">
            <a:avLst>
              <a:gd name="adj1" fmla="val -92264"/>
              <a:gd name="adj2" fmla="val -2848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ltLang="ru-RU" sz="1300" b="1" i="1" kern="0" baseline="0" dirty="0">
                <a:solidFill>
                  <a:schemeClr val="bg1"/>
                </a:solidFill>
                <a:latin typeface="Cambria" panose="02040503050406030204" charset="0"/>
                <a:ea typeface="MS PGothic" panose="020B0600070205080204" pitchFamily="34" charset="-128"/>
                <a:cs typeface="Cambria" panose="02040503050406030204" charset="0"/>
              </a:rPr>
              <a:t>Этим вопросом пусть Сергей Иванович занимается, отпишу ему.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467485" y="1312184"/>
            <a:ext cx="1273674" cy="1097528"/>
          </a:xfrm>
          <a:prstGeom prst="rect">
            <a:avLst/>
          </a:prstGeom>
        </p:spPr>
      </p:pic>
      <p:pic>
        <p:nvPicPr>
          <p:cNvPr id="7" name="Рисунок 6"/>
          <p:cNvPicPr>
            <a:picLocks noChangeAspect="1"/>
          </p:cNvPicPr>
          <p:nvPr/>
        </p:nvPicPr>
        <p:blipFill>
          <a:blip r:embed="rId4"/>
          <a:stretch>
            <a:fillRect/>
          </a:stretch>
        </p:blipFill>
        <p:spPr>
          <a:xfrm>
            <a:off x="4641579" y="1558483"/>
            <a:ext cx="1332137" cy="1195323"/>
          </a:xfrm>
          <a:prstGeom prst="rect">
            <a:avLst/>
          </a:prstGeom>
        </p:spPr>
      </p:pic>
      <p:pic>
        <p:nvPicPr>
          <p:cNvPr id="18" name="Рисунок 17"/>
          <p:cNvPicPr>
            <a:picLocks noChangeAspect="1"/>
          </p:cNvPicPr>
          <p:nvPr/>
        </p:nvPicPr>
        <p:blipFill>
          <a:blip r:embed="rId5"/>
          <a:stretch>
            <a:fillRect/>
          </a:stretch>
        </p:blipFill>
        <p:spPr>
          <a:xfrm>
            <a:off x="871483" y="2683024"/>
            <a:ext cx="1171575" cy="600075"/>
          </a:xfrm>
          <a:prstGeom prst="rect">
            <a:avLst/>
          </a:prstGeom>
        </p:spPr>
      </p:pic>
      <p:pic>
        <p:nvPicPr>
          <p:cNvPr id="20" name="Рисунок 19"/>
          <p:cNvPicPr>
            <a:picLocks noChangeAspect="1"/>
          </p:cNvPicPr>
          <p:nvPr/>
        </p:nvPicPr>
        <p:blipFill>
          <a:blip r:embed="rId6"/>
          <a:stretch>
            <a:fillRect/>
          </a:stretch>
        </p:blipFill>
        <p:spPr>
          <a:xfrm>
            <a:off x="2040321" y="3187081"/>
            <a:ext cx="722907" cy="502230"/>
          </a:xfrm>
          <a:prstGeom prst="rect">
            <a:avLst/>
          </a:prstGeom>
        </p:spPr>
      </p:pic>
      <p:pic>
        <p:nvPicPr>
          <p:cNvPr id="23" name="Рисунок 22"/>
          <p:cNvPicPr>
            <a:picLocks noChangeAspect="1"/>
          </p:cNvPicPr>
          <p:nvPr/>
        </p:nvPicPr>
        <p:blipFill>
          <a:blip r:embed="rId6"/>
          <a:stretch>
            <a:fillRect/>
          </a:stretch>
        </p:blipFill>
        <p:spPr>
          <a:xfrm>
            <a:off x="2040321" y="4371626"/>
            <a:ext cx="722907" cy="502230"/>
          </a:xfrm>
          <a:prstGeom prst="rect">
            <a:avLst/>
          </a:prstGeom>
        </p:spPr>
      </p:pic>
      <p:pic>
        <p:nvPicPr>
          <p:cNvPr id="24" name="Рисунок 23"/>
          <p:cNvPicPr>
            <a:picLocks noChangeAspect="1"/>
          </p:cNvPicPr>
          <p:nvPr/>
        </p:nvPicPr>
        <p:blipFill>
          <a:blip r:embed="rId7"/>
          <a:stretch>
            <a:fillRect/>
          </a:stretch>
        </p:blipFill>
        <p:spPr>
          <a:xfrm>
            <a:off x="1174745" y="3253365"/>
            <a:ext cx="865576" cy="437250"/>
          </a:xfrm>
          <a:prstGeom prst="rect">
            <a:avLst/>
          </a:prstGeom>
        </p:spPr>
      </p:pic>
      <p:pic>
        <p:nvPicPr>
          <p:cNvPr id="26" name="Рисунок 25"/>
          <p:cNvPicPr>
            <a:picLocks noChangeAspect="1"/>
          </p:cNvPicPr>
          <p:nvPr/>
        </p:nvPicPr>
        <p:blipFill>
          <a:blip r:embed="rId8"/>
          <a:stretch>
            <a:fillRect/>
          </a:stretch>
        </p:blipFill>
        <p:spPr>
          <a:xfrm>
            <a:off x="2191728" y="3751279"/>
            <a:ext cx="533400" cy="609600"/>
          </a:xfrm>
          <a:prstGeom prst="rect">
            <a:avLst/>
          </a:prstGeom>
        </p:spPr>
      </p:pic>
      <p:pic>
        <p:nvPicPr>
          <p:cNvPr id="29" name="Рисунок 28"/>
          <p:cNvPicPr>
            <a:picLocks noChangeAspect="1"/>
          </p:cNvPicPr>
          <p:nvPr/>
        </p:nvPicPr>
        <p:blipFill>
          <a:blip r:embed="rId6"/>
          <a:stretch>
            <a:fillRect/>
          </a:stretch>
        </p:blipFill>
        <p:spPr>
          <a:xfrm>
            <a:off x="5251433" y="4391748"/>
            <a:ext cx="722907" cy="502230"/>
          </a:xfrm>
          <a:prstGeom prst="rect">
            <a:avLst/>
          </a:prstGeom>
        </p:spPr>
      </p:pic>
      <p:pic>
        <p:nvPicPr>
          <p:cNvPr id="28" name="Рисунок 27"/>
          <p:cNvPicPr>
            <a:picLocks noChangeAspect="1"/>
          </p:cNvPicPr>
          <p:nvPr/>
        </p:nvPicPr>
        <p:blipFill>
          <a:blip r:embed="rId9"/>
          <a:stretch>
            <a:fillRect/>
          </a:stretch>
        </p:blipFill>
        <p:spPr>
          <a:xfrm>
            <a:off x="-36512" y="2288990"/>
            <a:ext cx="1215474" cy="682065"/>
          </a:xfrm>
          <a:prstGeom prst="rect">
            <a:avLst/>
          </a:prstGeom>
        </p:spPr>
      </p:pic>
      <p:pic>
        <p:nvPicPr>
          <p:cNvPr id="36" name="Рисунок 35"/>
          <p:cNvPicPr>
            <a:picLocks noChangeAspect="1"/>
          </p:cNvPicPr>
          <p:nvPr/>
        </p:nvPicPr>
        <p:blipFill>
          <a:blip r:embed="rId10"/>
          <a:stretch>
            <a:fillRect/>
          </a:stretch>
        </p:blipFill>
        <p:spPr>
          <a:xfrm>
            <a:off x="3142363" y="2276501"/>
            <a:ext cx="1140013" cy="639720"/>
          </a:xfrm>
          <a:prstGeom prst="rect">
            <a:avLst/>
          </a:prstGeom>
        </p:spPr>
      </p:pic>
      <p:pic>
        <p:nvPicPr>
          <p:cNvPr id="40" name="Рисунок 39"/>
          <p:cNvPicPr>
            <a:picLocks noChangeAspect="1"/>
          </p:cNvPicPr>
          <p:nvPr/>
        </p:nvPicPr>
        <p:blipFill>
          <a:blip r:embed="rId11"/>
          <a:stretch>
            <a:fillRect/>
          </a:stretch>
        </p:blipFill>
        <p:spPr>
          <a:xfrm>
            <a:off x="2661786" y="3187080"/>
            <a:ext cx="533400" cy="466725"/>
          </a:xfrm>
          <a:prstGeom prst="rect">
            <a:avLst/>
          </a:prstGeom>
        </p:spPr>
      </p:pic>
      <p:pic>
        <p:nvPicPr>
          <p:cNvPr id="42" name="Рисунок 41"/>
          <p:cNvPicPr>
            <a:picLocks noChangeAspect="1"/>
          </p:cNvPicPr>
          <p:nvPr/>
        </p:nvPicPr>
        <p:blipFill>
          <a:blip r:embed="rId12"/>
          <a:stretch>
            <a:fillRect/>
          </a:stretch>
        </p:blipFill>
        <p:spPr>
          <a:xfrm>
            <a:off x="5883290" y="4411469"/>
            <a:ext cx="533400" cy="466725"/>
          </a:xfrm>
          <a:prstGeom prst="rect">
            <a:avLst/>
          </a:prstGeom>
        </p:spPr>
      </p:pic>
      <p:pic>
        <p:nvPicPr>
          <p:cNvPr id="43" name="Рисунок 42"/>
          <p:cNvPicPr>
            <a:picLocks noChangeAspect="1"/>
          </p:cNvPicPr>
          <p:nvPr/>
        </p:nvPicPr>
        <p:blipFill>
          <a:blip r:embed="rId11"/>
          <a:stretch>
            <a:fillRect/>
          </a:stretch>
        </p:blipFill>
        <p:spPr>
          <a:xfrm>
            <a:off x="2634822" y="4448547"/>
            <a:ext cx="533400" cy="466725"/>
          </a:xfrm>
          <a:prstGeom prst="rect">
            <a:avLst/>
          </a:prstGeom>
        </p:spPr>
      </p:pic>
      <p:pic>
        <p:nvPicPr>
          <p:cNvPr id="44" name="Рисунок 43"/>
          <p:cNvPicPr>
            <a:picLocks noChangeAspect="1"/>
          </p:cNvPicPr>
          <p:nvPr/>
        </p:nvPicPr>
        <p:blipFill>
          <a:blip r:embed="rId12"/>
          <a:stretch>
            <a:fillRect/>
          </a:stretch>
        </p:blipFill>
        <p:spPr>
          <a:xfrm>
            <a:off x="2621454" y="4411216"/>
            <a:ext cx="533400" cy="466725"/>
          </a:xfrm>
          <a:prstGeom prst="rect">
            <a:avLst/>
          </a:prstGeom>
        </p:spPr>
      </p:pic>
      <p:pic>
        <p:nvPicPr>
          <p:cNvPr id="45" name="Рисунок 44"/>
          <p:cNvPicPr>
            <a:picLocks noChangeAspect="1"/>
          </p:cNvPicPr>
          <p:nvPr/>
        </p:nvPicPr>
        <p:blipFill>
          <a:blip r:embed="rId11"/>
          <a:stretch>
            <a:fillRect/>
          </a:stretch>
        </p:blipFill>
        <p:spPr>
          <a:xfrm>
            <a:off x="5883290" y="4411469"/>
            <a:ext cx="533400" cy="466725"/>
          </a:xfrm>
          <a:prstGeom prst="rect">
            <a:avLst/>
          </a:prstGeom>
        </p:spPr>
      </p:pic>
      <p:pic>
        <p:nvPicPr>
          <p:cNvPr id="46" name="Рисунок 45"/>
          <p:cNvPicPr>
            <a:picLocks noChangeAspect="1"/>
          </p:cNvPicPr>
          <p:nvPr/>
        </p:nvPicPr>
        <p:blipFill>
          <a:blip r:embed="rId12"/>
          <a:stretch>
            <a:fillRect/>
          </a:stretch>
        </p:blipFill>
        <p:spPr>
          <a:xfrm>
            <a:off x="2670448" y="3185939"/>
            <a:ext cx="533400" cy="466725"/>
          </a:xfrm>
          <a:prstGeom prst="rect">
            <a:avLst/>
          </a:prstGeom>
        </p:spPr>
      </p:pic>
      <p:pic>
        <p:nvPicPr>
          <p:cNvPr id="50" name="Рисунок 49"/>
          <p:cNvPicPr>
            <a:picLocks noChangeAspect="1"/>
          </p:cNvPicPr>
          <p:nvPr/>
        </p:nvPicPr>
        <p:blipFill>
          <a:blip r:embed="rId13"/>
          <a:stretch>
            <a:fillRect/>
          </a:stretch>
        </p:blipFill>
        <p:spPr>
          <a:xfrm>
            <a:off x="7468073" y="1523429"/>
            <a:ext cx="1140013" cy="1097528"/>
          </a:xfrm>
          <a:prstGeom prst="rect">
            <a:avLst/>
          </a:prstGeom>
        </p:spPr>
      </p:pic>
      <p:pic>
        <p:nvPicPr>
          <p:cNvPr id="60" name="Рисунок 59"/>
          <p:cNvPicPr>
            <a:picLocks noChangeAspect="1"/>
          </p:cNvPicPr>
          <p:nvPr/>
        </p:nvPicPr>
        <p:blipFill>
          <a:blip r:embed="rId14"/>
          <a:stretch>
            <a:fillRect/>
          </a:stretch>
        </p:blipFill>
        <p:spPr>
          <a:xfrm>
            <a:off x="3779912" y="4339461"/>
            <a:ext cx="1492738" cy="609600"/>
          </a:xfrm>
          <a:prstGeom prst="rect">
            <a:avLst/>
          </a:prstGeom>
        </p:spPr>
      </p:pic>
      <p:pic>
        <p:nvPicPr>
          <p:cNvPr id="22528" name="Рисунок 22527"/>
          <p:cNvPicPr>
            <a:picLocks noChangeAspect="1"/>
          </p:cNvPicPr>
          <p:nvPr/>
        </p:nvPicPr>
        <p:blipFill>
          <a:blip r:embed="rId15"/>
          <a:stretch>
            <a:fillRect/>
          </a:stretch>
        </p:blipFill>
        <p:spPr>
          <a:xfrm>
            <a:off x="715951" y="4386792"/>
            <a:ext cx="1323975" cy="466725"/>
          </a:xfrm>
          <a:prstGeom prst="rect">
            <a:avLst/>
          </a:prstGeom>
        </p:spPr>
      </p:pic>
      <p:pic>
        <p:nvPicPr>
          <p:cNvPr id="67" name="Рисунок 66"/>
          <p:cNvPicPr>
            <a:picLocks noChangeAspect="1"/>
          </p:cNvPicPr>
          <p:nvPr/>
        </p:nvPicPr>
        <p:blipFill>
          <a:blip r:embed="rId6"/>
          <a:stretch>
            <a:fillRect/>
          </a:stretch>
        </p:blipFill>
        <p:spPr>
          <a:xfrm>
            <a:off x="7812360" y="3147015"/>
            <a:ext cx="722907" cy="502230"/>
          </a:xfrm>
          <a:prstGeom prst="rect">
            <a:avLst/>
          </a:prstGeom>
        </p:spPr>
      </p:pic>
      <p:pic>
        <p:nvPicPr>
          <p:cNvPr id="68" name="Рисунок 67"/>
          <p:cNvPicPr>
            <a:picLocks noChangeAspect="1"/>
          </p:cNvPicPr>
          <p:nvPr/>
        </p:nvPicPr>
        <p:blipFill>
          <a:blip r:embed="rId7"/>
          <a:stretch>
            <a:fillRect/>
          </a:stretch>
        </p:blipFill>
        <p:spPr>
          <a:xfrm>
            <a:off x="6999384" y="3187080"/>
            <a:ext cx="810239" cy="409296"/>
          </a:xfrm>
          <a:prstGeom prst="rect">
            <a:avLst/>
          </a:prstGeom>
        </p:spPr>
      </p:pic>
      <p:pic>
        <p:nvPicPr>
          <p:cNvPr id="69" name="Рисунок 68"/>
          <p:cNvPicPr>
            <a:picLocks noChangeAspect="1"/>
          </p:cNvPicPr>
          <p:nvPr/>
        </p:nvPicPr>
        <p:blipFill>
          <a:blip r:embed="rId11"/>
          <a:stretch>
            <a:fillRect/>
          </a:stretch>
        </p:blipFill>
        <p:spPr>
          <a:xfrm>
            <a:off x="8431088" y="3187080"/>
            <a:ext cx="533400" cy="466725"/>
          </a:xfrm>
          <a:prstGeom prst="rect">
            <a:avLst/>
          </a:prstGeom>
        </p:spPr>
      </p:pic>
      <p:pic>
        <p:nvPicPr>
          <p:cNvPr id="70" name="Рисунок 69"/>
          <p:cNvPicPr>
            <a:picLocks noChangeAspect="1"/>
          </p:cNvPicPr>
          <p:nvPr/>
        </p:nvPicPr>
        <p:blipFill>
          <a:blip r:embed="rId12"/>
          <a:stretch>
            <a:fillRect/>
          </a:stretch>
        </p:blipFill>
        <p:spPr>
          <a:xfrm>
            <a:off x="8431088" y="3187080"/>
            <a:ext cx="533400" cy="466725"/>
          </a:xfrm>
          <a:prstGeom prst="rect">
            <a:avLst/>
          </a:prstGeom>
        </p:spPr>
      </p:pic>
      <p:pic>
        <p:nvPicPr>
          <p:cNvPr id="22534" name="Рисунок 22533"/>
          <p:cNvPicPr>
            <a:picLocks noChangeAspect="1"/>
          </p:cNvPicPr>
          <p:nvPr/>
        </p:nvPicPr>
        <p:blipFill>
          <a:blip r:embed="rId16"/>
          <a:stretch>
            <a:fillRect/>
          </a:stretch>
        </p:blipFill>
        <p:spPr>
          <a:xfrm>
            <a:off x="3294873" y="3151472"/>
            <a:ext cx="3653392" cy="533400"/>
          </a:xfrm>
          <a:prstGeom prst="rect">
            <a:avLst/>
          </a:prstGeom>
        </p:spPr>
      </p:pic>
      <p:pic>
        <p:nvPicPr>
          <p:cNvPr id="22536" name="Рисунок 22535"/>
          <p:cNvPicPr>
            <a:picLocks noChangeAspect="1"/>
          </p:cNvPicPr>
          <p:nvPr/>
        </p:nvPicPr>
        <p:blipFill>
          <a:blip r:embed="rId17"/>
          <a:stretch>
            <a:fillRect/>
          </a:stretch>
        </p:blipFill>
        <p:spPr>
          <a:xfrm>
            <a:off x="6689576" y="4132082"/>
            <a:ext cx="1295400" cy="704850"/>
          </a:xfrm>
          <a:prstGeom prst="rect">
            <a:avLst/>
          </a:prstGeom>
        </p:spPr>
      </p:pic>
      <p:pic>
        <p:nvPicPr>
          <p:cNvPr id="22538" name="Рисунок 22537"/>
          <p:cNvPicPr>
            <a:picLocks noChangeAspect="1"/>
          </p:cNvPicPr>
          <p:nvPr/>
        </p:nvPicPr>
        <p:blipFill>
          <a:blip r:embed="rId18"/>
          <a:stretch>
            <a:fillRect/>
          </a:stretch>
        </p:blipFill>
        <p:spPr>
          <a:xfrm>
            <a:off x="3640769" y="3648299"/>
            <a:ext cx="1218381" cy="583029"/>
          </a:xfrm>
          <a:prstGeom prst="rect">
            <a:avLst/>
          </a:prstGeom>
        </p:spPr>
      </p:pic>
      <p:pic>
        <p:nvPicPr>
          <p:cNvPr id="22540" name="Рисунок 22539"/>
          <p:cNvPicPr>
            <a:picLocks noChangeAspect="1"/>
          </p:cNvPicPr>
          <p:nvPr/>
        </p:nvPicPr>
        <p:blipFill>
          <a:blip r:embed="rId19"/>
          <a:stretch>
            <a:fillRect/>
          </a:stretch>
        </p:blipFill>
        <p:spPr>
          <a:xfrm>
            <a:off x="7899444" y="3652377"/>
            <a:ext cx="1046720" cy="574959"/>
          </a:xfrm>
          <a:prstGeom prst="rect">
            <a:avLst/>
          </a:prstGeom>
        </p:spPr>
      </p:pic>
      <p:sp>
        <p:nvSpPr>
          <p:cNvPr id="34" name="Заголовок 1"/>
          <p:cNvSpPr>
            <a:spLocks noGrp="1"/>
          </p:cNvSpPr>
          <p:nvPr>
            <p:ph type="title"/>
          </p:nvPr>
        </p:nvSpPr>
        <p:spPr>
          <a:xfrm>
            <a:off x="389538" y="71140"/>
            <a:ext cx="8985825" cy="612775"/>
          </a:xfrm>
        </p:spPr>
        <p:txBody>
          <a:bodyPr/>
          <a:lstStyle/>
          <a:p>
            <a:pPr algn="ctr"/>
            <a:r>
              <a:rPr lang="ru-RU" altLang="x-none" sz="2200" dirty="0">
                <a:latin typeface="Arial (Заголовки)"/>
                <a:sym typeface="+mn-ea"/>
              </a:rPr>
              <a:t>Секретарь: маршрутизация б</a:t>
            </a:r>
            <a:r>
              <a:rPr lang="ru-RU" altLang="ru-RU" sz="2200" dirty="0">
                <a:latin typeface="Arial (Заголовки)"/>
                <a:sym typeface="+mn-ea"/>
              </a:rPr>
              <a:t>ез участия руководителя</a:t>
            </a:r>
          </a:p>
        </p:txBody>
      </p:sp>
      <p:sp>
        <p:nvSpPr>
          <p:cNvPr id="35" name="Облачко с текстом: прямоугольное со скругленными углами 34"/>
          <p:cNvSpPr/>
          <p:nvPr/>
        </p:nvSpPr>
        <p:spPr>
          <a:xfrm>
            <a:off x="2807970" y="704850"/>
            <a:ext cx="1739265" cy="1338580"/>
          </a:xfrm>
          <a:prstGeom prst="wedgeRoundRectCallout">
            <a:avLst>
              <a:gd name="adj1" fmla="val 101157"/>
              <a:gd name="adj2" fmla="val 2793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buClrTx/>
              <a:buSzTx/>
              <a:buFontTx/>
            </a:pPr>
            <a:r>
              <a:rPr lang="ru-RU" altLang="ru-RU" sz="1300" b="1" i="1" kern="0" baseline="0" dirty="0">
                <a:solidFill>
                  <a:schemeClr val="bg1"/>
                </a:solidFill>
                <a:latin typeface="Cambria" panose="02040503050406030204" charset="0"/>
                <a:ea typeface="MS PGothic" panose="020B0600070205080204" pitchFamily="34" charset="-128"/>
                <a:cs typeface="Cambria" panose="02040503050406030204" charset="0"/>
              </a:rPr>
              <a:t>Леночка, Иван Иваныч должен принести договор, передай его в отдел закупок</a:t>
            </a:r>
          </a:p>
        </p:txBody>
      </p:sp>
      <p:sp>
        <p:nvSpPr>
          <p:cNvPr id="37" name="Заголовок 1"/>
          <p:cNvSpPr txBox="1"/>
          <p:nvPr/>
        </p:nvSpPr>
        <p:spPr bwMode="auto">
          <a:xfrm>
            <a:off x="4623552" y="830629"/>
            <a:ext cx="2168039" cy="62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i="1" kern="0" baseline="0" dirty="0">
                <a:latin typeface="Cambria" panose="02040503050406030204" charset="0"/>
                <a:cs typeface="Cambria" panose="02040503050406030204" charset="0"/>
                <a:sym typeface="+mn-ea"/>
              </a:rPr>
              <a:t>Руководитель</a:t>
            </a:r>
            <a:endParaRPr lang="ru-RU" altLang="en-US" kern="0" baseline="0" dirty="0"/>
          </a:p>
        </p:txBody>
      </p:sp>
      <p:sp>
        <p:nvSpPr>
          <p:cNvPr id="38" name="Заголовок 1"/>
          <p:cNvSpPr txBox="1"/>
          <p:nvPr/>
        </p:nvSpPr>
        <p:spPr bwMode="auto">
          <a:xfrm>
            <a:off x="1085943" y="795960"/>
            <a:ext cx="1770634" cy="6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i="1" kern="0" baseline="0" dirty="0">
                <a:latin typeface="Cambria" panose="02040503050406030204" charset="0"/>
                <a:cs typeface="Cambria" panose="02040503050406030204" charset="0"/>
                <a:sym typeface="+mn-ea"/>
              </a:rPr>
              <a:t>Секретарь</a:t>
            </a:r>
            <a:endParaRPr lang="ru-RU" altLang="en-US" kern="0" baseline="0" dirty="0"/>
          </a:p>
        </p:txBody>
      </p:sp>
      <p:sp>
        <p:nvSpPr>
          <p:cNvPr id="39" name="Заголовок 1"/>
          <p:cNvSpPr txBox="1"/>
          <p:nvPr/>
        </p:nvSpPr>
        <p:spPr bwMode="auto">
          <a:xfrm>
            <a:off x="7164288" y="867968"/>
            <a:ext cx="1770634" cy="6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cs typeface="+mj-cs"/>
              </a:defRPr>
            </a:lvl1pPr>
            <a:lvl2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2pPr>
            <a:lvl3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3pPr>
            <a:lvl4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4pPr>
            <a:lvl5pPr algn="l" rtl="0" eaLnBrk="0" fontAlgn="base" hangingPunct="0">
              <a:spcBef>
                <a:spcPct val="0"/>
              </a:spcBef>
              <a:spcAft>
                <a:spcPct val="0"/>
              </a:spcAft>
              <a:defRPr sz="2000" b="1">
                <a:solidFill>
                  <a:schemeClr val="tx2"/>
                </a:solidFill>
                <a:latin typeface="Futura PT Demi" panose="020B0702020204020303" pitchFamily="34"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a:r>
              <a:rPr lang="ru-RU" altLang="ru-RU" i="1" kern="0" baseline="0" dirty="0">
                <a:latin typeface="Cambria" panose="02040503050406030204" charset="0"/>
                <a:cs typeface="Cambria" panose="02040503050406030204" charset="0"/>
                <a:sym typeface="+mn-ea"/>
              </a:rPr>
              <a:t>Сотрудник</a:t>
            </a:r>
            <a:endParaRPr lang="ru-RU" altLang="en-US" kern="0" baseline="0" dirty="0"/>
          </a:p>
        </p:txBody>
      </p:sp>
      <p:pic>
        <p:nvPicPr>
          <p:cNvPr id="6" name="Рисунок 5"/>
          <p:cNvPicPr>
            <a:picLocks noChangeAspect="1"/>
          </p:cNvPicPr>
          <p:nvPr/>
        </p:nvPicPr>
        <p:blipFill>
          <a:blip r:embed="rId20"/>
          <a:stretch>
            <a:fillRect/>
          </a:stretch>
        </p:blipFill>
        <p:spPr>
          <a:xfrm>
            <a:off x="3682301" y="2331921"/>
            <a:ext cx="1200150" cy="771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5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5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par>
                          <p:cTn id="49" fill="hold">
                            <p:stCondLst>
                              <p:cond delay="0"/>
                            </p:stCondLst>
                            <p:childTnLst>
                              <p:par>
                                <p:cTn id="50" presetID="1" presetClass="exit" presetSubtype="0" fill="hold" nodeType="afterEffect">
                                  <p:stCondLst>
                                    <p:cond delay="0"/>
                                  </p:stCondLst>
                                  <p:childTnLst>
                                    <p:set>
                                      <p:cBhvr>
                                        <p:cTn id="51" dur="1" fill="hold">
                                          <p:stCondLst>
                                            <p:cond delay="0"/>
                                          </p:stCondLst>
                                        </p:cTn>
                                        <p:tgtEl>
                                          <p:spTgt spid="7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45"/>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0770EFE-F5CD-4609-8FCC-1A9F4C2D03B9}"/>
              </a:ext>
            </a:extLst>
          </p:cNvPr>
          <p:cNvPicPr>
            <a:picLocks noChangeAspect="1"/>
          </p:cNvPicPr>
          <p:nvPr/>
        </p:nvPicPr>
        <p:blipFill>
          <a:blip r:embed="rId2"/>
          <a:stretch>
            <a:fillRect/>
          </a:stretch>
        </p:blipFill>
        <p:spPr>
          <a:xfrm>
            <a:off x="177464" y="844352"/>
            <a:ext cx="8789072" cy="3601836"/>
          </a:xfrm>
          <a:prstGeom prst="rect">
            <a:avLst/>
          </a:prstGeom>
        </p:spPr>
      </p:pic>
    </p:spTree>
    <p:extLst>
      <p:ext uri="{BB962C8B-B14F-4D97-AF65-F5344CB8AC3E}">
        <p14:creationId xmlns:p14="http://schemas.microsoft.com/office/powerpoint/2010/main" val="2777608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GroupShape 55"/>
        <p:cNvGrpSpPr/>
        <p:nvPr/>
      </p:nvGrpSpPr>
      <p:grpSpPr>
        <a:xfrm>
          <a:off x="0" y="0"/>
          <a:ext cx="0" cy="0"/>
          <a:chOff x="0" y="0"/>
          <a:chExt cx="0" cy="0"/>
        </a:xfrm>
      </p:grpSpPr>
      <p:sp>
        <p:nvSpPr>
          <p:cNvPr id="56" name="Shape 56"/>
          <p:cNvSpPr txBox="1"/>
          <p:nvPr/>
        </p:nvSpPr>
        <p:spPr>
          <a:xfrm>
            <a:off x="4577905" y="1371906"/>
            <a:ext cx="184730" cy="971804"/>
          </a:xfrm>
          <a:prstGeom prst="rect">
            <a:avLst/>
          </a:prstGeom>
          <a:noFill/>
          <a:ln w="9525">
            <a:noFill/>
          </a:ln>
        </p:spPr>
        <p:txBody>
          <a:bodyPr wrap="none" lIns="91440" tIns="45720" rIns="91440" bIns="45720">
            <a:spAutoFit/>
          </a:bodyPr>
          <a:lstStyle>
            <a:defPPr/>
            <a:lvl1pPr lvl="0" algn="l">
              <a:defRPr sz="2100" baseline="-25000">
                <a:solidFill>
                  <a:srgbClr val="006600"/>
                </a:solidFill>
                <a:latin typeface="Arial" panose="020B0604020202020204"/>
                <a:ea typeface="Arial" panose="020B0604020202020204"/>
                <a:cs typeface="Arial" panose="020B0604020202020204"/>
              </a:defRPr>
            </a:lvl1pPr>
            <a:lvl2pPr marL="742950" lvl="1" indent="-285750" algn="l">
              <a:defRPr sz="2100" baseline="-25000">
                <a:solidFill>
                  <a:srgbClr val="006600"/>
                </a:solidFill>
                <a:latin typeface="Arial" panose="020B0604020202020204"/>
                <a:ea typeface="Arial" panose="020B0604020202020204"/>
                <a:cs typeface="Arial" panose="020B0604020202020204"/>
              </a:defRPr>
            </a:lvl2pPr>
            <a:lvl3pPr marL="1143000" lvl="2" indent="-228600" algn="l">
              <a:defRPr sz="2100" baseline="-25000">
                <a:solidFill>
                  <a:srgbClr val="006600"/>
                </a:solidFill>
                <a:latin typeface="Arial" panose="020B0604020202020204"/>
                <a:ea typeface="Arial" panose="020B0604020202020204"/>
                <a:cs typeface="Arial" panose="020B0604020202020204"/>
              </a:defRPr>
            </a:lvl3pPr>
            <a:lvl4pPr marL="1600200" lvl="3" indent="-228600" algn="l">
              <a:defRPr sz="2100" baseline="-25000">
                <a:solidFill>
                  <a:srgbClr val="006600"/>
                </a:solidFill>
                <a:latin typeface="Arial" panose="020B0604020202020204"/>
                <a:ea typeface="Arial" panose="020B0604020202020204"/>
                <a:cs typeface="Arial" panose="020B0604020202020204"/>
              </a:defRPr>
            </a:lvl4pPr>
            <a:lvl5pPr marL="2057400" lvl="4" indent="-228600" algn="l">
              <a:defRPr sz="2100" baseline="-25000">
                <a:solidFill>
                  <a:srgbClr val="006600"/>
                </a:solidFill>
                <a:latin typeface="Arial" panose="020B0604020202020204"/>
                <a:ea typeface="Arial" panose="020B0604020202020204"/>
                <a:cs typeface="Arial" panose="020B0604020202020204"/>
              </a:defRPr>
            </a:lvl5pPr>
            <a:lvl6pPr marL="2514600" lvl="5" indent="-228600" algn="l">
              <a:defRPr sz="2100" baseline="-25000">
                <a:solidFill>
                  <a:srgbClr val="006600"/>
                </a:solidFill>
                <a:latin typeface="Arial" panose="020B0604020202020204"/>
                <a:ea typeface="Arial" panose="020B0604020202020204"/>
                <a:cs typeface="Arial" panose="020B0604020202020204"/>
              </a:defRPr>
            </a:lvl6pPr>
            <a:lvl7pPr marL="2971800" lvl="6" indent="-228600" algn="l">
              <a:defRPr sz="2100" baseline="-25000">
                <a:solidFill>
                  <a:srgbClr val="006600"/>
                </a:solidFill>
                <a:latin typeface="Arial" panose="020B0604020202020204"/>
                <a:ea typeface="Arial" panose="020B0604020202020204"/>
                <a:cs typeface="Arial" panose="020B0604020202020204"/>
              </a:defRPr>
            </a:lvl7pPr>
            <a:lvl8pPr marL="3429000" lvl="7" indent="-228600" algn="l">
              <a:defRPr sz="2100" baseline="-25000">
                <a:solidFill>
                  <a:srgbClr val="006600"/>
                </a:solidFill>
                <a:latin typeface="Arial" panose="020B0604020202020204"/>
                <a:ea typeface="Arial" panose="020B0604020202020204"/>
                <a:cs typeface="Arial" panose="020B0604020202020204"/>
              </a:defRPr>
            </a:lvl8pPr>
            <a:lvl9pPr marL="3886200" lvl="8" indent="-228600" algn="l">
              <a:defRPr sz="2100" baseline="-25000">
                <a:solidFill>
                  <a:srgbClr val="006600"/>
                </a:solidFill>
                <a:latin typeface="Arial" panose="020B0604020202020204"/>
                <a:ea typeface="Arial" panose="020B0604020202020204"/>
                <a:cs typeface="Arial" panose="020B0604020202020204"/>
              </a:defRPr>
            </a:lvl9pPr>
          </a:lstStyle>
          <a:p>
            <a:pPr algn="ctr"/>
            <a:br>
              <a:rPr sz="1905" baseline="0">
                <a:solidFill>
                  <a:schemeClr val="tx1"/>
                </a:solidFill>
              </a:rPr>
            </a:br>
            <a:endParaRPr sz="1905" baseline="0">
              <a:solidFill>
                <a:schemeClr val="tx1"/>
              </a:solidFill>
            </a:endParaRPr>
          </a:p>
          <a:p>
            <a:pPr algn="ctr"/>
            <a:endParaRPr sz="1905" baseline="0">
              <a:solidFill>
                <a:schemeClr val="tx1"/>
              </a:solidFill>
            </a:endParaRPr>
          </a:p>
        </p:txBody>
      </p:sp>
      <p:sp>
        <p:nvSpPr>
          <p:cNvPr id="57" name="Shape 57"/>
          <p:cNvSpPr txBox="1">
            <a:spLocks noGrp="1"/>
          </p:cNvSpPr>
          <p:nvPr>
            <p:ph type="title" idx="1"/>
          </p:nvPr>
        </p:nvSpPr>
        <p:spPr>
          <a:xfrm>
            <a:off x="1619672" y="1822599"/>
            <a:ext cx="6120679" cy="1470024"/>
          </a:xfrm>
          <a:prstGeom prst="rect">
            <a:avLst/>
          </a:prstGeom>
        </p:spPr>
        <p:txBody>
          <a:bodyPr/>
          <a:lstStyle>
            <a:defPPr/>
            <a:lvl1pPr lvl="0"/>
          </a:lstStyle>
          <a:p>
            <a:r>
              <a:rPr sz="4000">
                <a:latin typeface="Arial" panose="020B0604020202020204" pitchFamily="34" charset="0"/>
                <a:cs typeface="Arial" panose="020B0604020202020204" pitchFamily="34" charset="0"/>
              </a:rPr>
              <a:t>Спасибо за внимание!</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Рисунок 1"/>
          <p:cNvSpPr>
            <a:spLocks noChangeAspect="1"/>
          </p:cNvSpPr>
          <p:nvPr/>
        </p:nvSpPr>
        <p:spPr>
          <a:xfrm>
            <a:off x="7096743" y="1188"/>
            <a:ext cx="2047258" cy="1370718"/>
          </a:xfrm>
          <a:prstGeom prst="rect">
            <a:avLst/>
          </a:prstGeom>
          <a:noFill/>
          <a:ln w="9525">
            <a:noFill/>
          </a:ln>
        </p:spPr>
        <p:txBody>
          <a:bodyPr/>
          <a:lstStyle/>
          <a:p>
            <a:pPr defTabSz="724535"/>
            <a:endParaRPr lang="ru-RU" altLang="ru-RU" sz="1905" dirty="0"/>
          </a:p>
        </p:txBody>
      </p:sp>
      <p:sp>
        <p:nvSpPr>
          <p:cNvPr id="6" name="Заголовок 5"/>
          <p:cNvSpPr>
            <a:spLocks noGrp="1"/>
          </p:cNvSpPr>
          <p:nvPr>
            <p:ph type="title"/>
          </p:nvPr>
        </p:nvSpPr>
        <p:spPr>
          <a:xfrm>
            <a:off x="2034527" y="73772"/>
            <a:ext cx="5040560" cy="612775"/>
          </a:xfrm>
        </p:spPr>
        <p:txBody>
          <a:bodyPr/>
          <a:lstStyle/>
          <a:p>
            <a:r>
              <a:rPr lang="ru-RU" altLang="x-none" dirty="0">
                <a:sym typeface="+mn-ea"/>
              </a:rPr>
              <a:t>Особенности 1С.Министерство.ДО</a:t>
            </a:r>
            <a:endParaRPr lang="ru-RU" dirty="0"/>
          </a:p>
        </p:txBody>
      </p:sp>
      <p:sp>
        <p:nvSpPr>
          <p:cNvPr id="24580" name="Объект 2"/>
          <p:cNvSpPr>
            <a:spLocks noGrp="1"/>
          </p:cNvSpPr>
          <p:nvPr>
            <p:ph idx="1"/>
          </p:nvPr>
        </p:nvSpPr>
        <p:spPr>
          <a:xfrm>
            <a:off x="395536" y="688523"/>
            <a:ext cx="8677275" cy="4188277"/>
          </a:xfrm>
        </p:spPr>
        <p:txBody>
          <a:bodyPr/>
          <a:lstStyle/>
          <a:p>
            <a:pPr marL="0" indent="0">
              <a:buNone/>
            </a:pPr>
            <a:r>
              <a:rPr lang="ru-RU" altLang="ru-RU" sz="2400" b="1" kern="1200" baseline="-25000" dirty="0">
                <a:latin typeface="Arial" panose="020B0604020202020204" pitchFamily="34" charset="0"/>
                <a:cs typeface="Arial" panose="020B0604020202020204" pitchFamily="34" charset="0"/>
                <a:sym typeface="+mn-ea"/>
              </a:rPr>
              <a:t>5. Доработка карточки задач</a:t>
            </a:r>
          </a:p>
          <a:p>
            <a:pPr marL="0" indent="0">
              <a:buNone/>
            </a:pPr>
            <a:endParaRPr lang="ru-RU" altLang="ru-RU" sz="2400" b="1" kern="1200" baseline="-25000" dirty="0">
              <a:latin typeface="Arial" panose="020B0604020202020204" pitchFamily="34" charset="0"/>
              <a:cs typeface="Arial" panose="020B0604020202020204" pitchFamily="34" charset="0"/>
            </a:endParaRPr>
          </a:p>
          <a:p>
            <a:pPr marL="0" indent="0" algn="l">
              <a:buSzTx/>
              <a:buNone/>
            </a:pPr>
            <a:r>
              <a:rPr lang="ru-RU" altLang="ru-RU" sz="2400" b="1" kern="1200" baseline="-25000" dirty="0">
                <a:latin typeface="Arial" panose="020B0604020202020204" pitchFamily="34" charset="0"/>
                <a:ea typeface="Source Sans Variable" pitchFamily="34" charset="0"/>
                <a:cs typeface="Arial" panose="020B0604020202020204" pitchFamily="34" charset="0"/>
              </a:rPr>
              <a:t>6. Мастер наложения штампов</a:t>
            </a:r>
            <a:r>
              <a:rPr lang="ru-RU" altLang="ru-RU" sz="2400" kern="1200" baseline="-25000" dirty="0">
                <a:latin typeface="Arial" panose="020B0604020202020204" pitchFamily="34" charset="0"/>
                <a:ea typeface="Source Sans Variable" pitchFamily="34" charset="0"/>
                <a:cs typeface="Arial" panose="020B0604020202020204" pitchFamily="34" charset="0"/>
              </a:rPr>
              <a:t> - много н</a:t>
            </a:r>
            <a:r>
              <a:rPr lang="ru-RU" altLang="ru-RU" sz="2400" kern="1200" baseline="-25000" dirty="0">
                <a:latin typeface="Arial" panose="020B0604020202020204" pitchFamily="34" charset="0"/>
                <a:ea typeface="Source Sans Variable" pitchFamily="34" charset="0"/>
                <a:cs typeface="Arial" panose="020B0604020202020204" pitchFamily="34" charset="0"/>
                <a:sym typeface="+mn-ea"/>
              </a:rPr>
              <a:t>еформализованных многостраничных документов, требующих наложения штампа в произвольное место документа в ручном </a:t>
            </a:r>
            <a:r>
              <a:rPr lang="ru-RU" altLang="ru-RU" sz="2400" b="1" kern="1200" baseline="-25000" dirty="0">
                <a:latin typeface="Arial" panose="020B0604020202020204" pitchFamily="34" charset="0"/>
                <a:ea typeface="Source Sans Variable" pitchFamily="34" charset="0"/>
                <a:cs typeface="Arial" panose="020B0604020202020204" pitchFamily="34" charset="0"/>
                <a:sym typeface="+mn-ea"/>
              </a:rPr>
              <a:t>режиме</a:t>
            </a:r>
            <a:endParaRPr lang="ru-RU" altLang="ru-RU" sz="2400" kern="1200" baseline="-25000" dirty="0">
              <a:latin typeface="Arial" panose="020B0604020202020204" pitchFamily="34" charset="0"/>
              <a:ea typeface="Source Sans Variable" pitchFamily="34" charset="0"/>
              <a:cs typeface="Arial" panose="020B0604020202020204" pitchFamily="34" charset="0"/>
            </a:endParaRPr>
          </a:p>
          <a:p>
            <a:pPr marL="0" indent="0">
              <a:buNone/>
            </a:pPr>
            <a:endParaRPr lang="ru-RU" altLang="ru-RU" dirty="0"/>
          </a:p>
          <a:p>
            <a:pPr marL="0" indent="0" algn="l">
              <a:buSzTx/>
              <a:buNone/>
            </a:pPr>
            <a:r>
              <a:rPr lang="ru-RU" altLang="ru-RU" sz="2400" b="1" kern="1200" baseline="-25000" dirty="0">
                <a:latin typeface="Arial" panose="020B0604020202020204" pitchFamily="34" charset="0"/>
                <a:ea typeface="Source Sans Variable" pitchFamily="34" charset="0"/>
                <a:cs typeface="Arial" panose="020B0604020202020204" pitchFamily="34" charset="0"/>
                <a:sym typeface="+mn-ea"/>
              </a:rPr>
              <a:t>7. Функции по работе с pdf-файлами</a:t>
            </a:r>
            <a:r>
              <a:rPr lang="ru-RU" altLang="ru-RU" sz="2400" kern="1200" baseline="-25000" dirty="0">
                <a:latin typeface="Arial" panose="020B0604020202020204" pitchFamily="34" charset="0"/>
                <a:ea typeface="Source Sans Variable" pitchFamily="34" charset="0"/>
                <a:cs typeface="Arial" panose="020B0604020202020204" pitchFamily="34" charset="0"/>
                <a:sym typeface="+mn-ea"/>
              </a:rPr>
              <a:t>: конвертация, расконвертация, сжатие, объединение, отмена объединения</a:t>
            </a:r>
          </a:p>
          <a:p>
            <a:pPr marL="0" indent="0" algn="l">
              <a:buSz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sym typeface="+mn-ea"/>
            </a:endParaRPr>
          </a:p>
          <a:p>
            <a:pPr marL="0" indent="0" algn="l">
              <a:buSzTx/>
              <a:buNone/>
            </a:pPr>
            <a:r>
              <a:rPr lang="ru-RU" altLang="ru-RU" sz="2400" b="1" kern="1200" baseline="-25000" dirty="0">
                <a:latin typeface="Arial" panose="020B0604020202020204" pitchFamily="34" charset="0"/>
                <a:ea typeface="Source Sans Variable" pitchFamily="34" charset="0"/>
                <a:cs typeface="Arial" panose="020B0604020202020204" pitchFamily="34" charset="0"/>
                <a:sym typeface="+mn-ea"/>
              </a:rPr>
              <a:t>8. Централизованный контроль поручений</a:t>
            </a:r>
            <a:r>
              <a:rPr lang="ru-RU" altLang="ru-RU" sz="2400" kern="1200" baseline="-25000" dirty="0">
                <a:latin typeface="Arial" panose="020B0604020202020204" pitchFamily="34" charset="0"/>
                <a:ea typeface="Source Sans Variable" pitchFamily="34" charset="0"/>
                <a:cs typeface="Arial" panose="020B0604020202020204" pitchFamily="34" charset="0"/>
                <a:sym typeface="+mn-ea"/>
              </a:rPr>
              <a:t> </a:t>
            </a:r>
          </a:p>
          <a:p>
            <a:pPr marL="0" indent="0" algn="l">
              <a:buSz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sym typeface="+mn-ea"/>
            </a:endParaRPr>
          </a:p>
          <a:p>
            <a:pPr marL="0" indent="0" algn="l">
              <a:buSzTx/>
              <a:buNone/>
            </a:pPr>
            <a:r>
              <a:rPr lang="ru-RU" altLang="ru-RU" sz="2400" b="1" kern="1200" baseline="-25000" dirty="0">
                <a:latin typeface="Arial" panose="020B0604020202020204" pitchFamily="34" charset="0"/>
                <a:ea typeface="Source Sans Variable" pitchFamily="34" charset="0"/>
                <a:cs typeface="Arial" panose="020B0604020202020204" pitchFamily="34" charset="0"/>
                <a:sym typeface="+mn-ea"/>
              </a:rPr>
              <a:t>9. Интеграции по обращениям граждан</a:t>
            </a:r>
            <a:r>
              <a:rPr lang="ru-RU" altLang="ru-RU" sz="2400" kern="1200" baseline="-25000" dirty="0">
                <a:latin typeface="Arial" panose="020B0604020202020204" pitchFamily="34" charset="0"/>
                <a:ea typeface="Source Sans Variable" pitchFamily="34" charset="0"/>
                <a:cs typeface="Arial" panose="020B0604020202020204" pitchFamily="34" charset="0"/>
                <a:sym typeface="+mn-ea"/>
              </a:rPr>
              <a:t> - ПОС и ССТУ</a:t>
            </a:r>
          </a:p>
          <a:p>
            <a:pPr marL="0" indent="0" algn="l">
              <a:buSzTx/>
              <a:buNone/>
            </a:pPr>
            <a:endParaRPr lang="ru-RU" altLang="ru-RU" sz="2400" kern="1200" baseline="-25000" dirty="0">
              <a:latin typeface="Arial" panose="020B0604020202020204" pitchFamily="34" charset="0"/>
              <a:ea typeface="Source Sans Variable" pitchFamily="34" charset="0"/>
              <a:cs typeface="Arial" panose="020B0604020202020204" pitchFamily="34" charset="0"/>
              <a:sym typeface="+mn-ea"/>
            </a:endParaRPr>
          </a:p>
          <a:p>
            <a:pPr marL="0" indent="0" algn="l">
              <a:buSzTx/>
              <a:buNone/>
            </a:pPr>
            <a:r>
              <a:rPr lang="ru-RU" altLang="ru-RU" sz="2400" b="1" kern="1200" baseline="-25000" dirty="0">
                <a:latin typeface="Arial" panose="020B0604020202020204" pitchFamily="34" charset="0"/>
                <a:ea typeface="Source Sans Variable" pitchFamily="34" charset="0"/>
                <a:cs typeface="Arial" panose="020B0604020202020204" pitchFamily="34" charset="0"/>
                <a:sym typeface="+mn-ea"/>
              </a:rPr>
              <a:t>10.МЭДО </a:t>
            </a:r>
            <a:r>
              <a:rPr lang="ru-RU" altLang="ru-RU" sz="2400" kern="1200" baseline="-25000" dirty="0">
                <a:latin typeface="Arial" panose="020B0604020202020204" pitchFamily="34" charset="0"/>
                <a:ea typeface="Source Sans Variable" pitchFamily="34" charset="0"/>
                <a:cs typeface="Arial" panose="020B0604020202020204" pitchFamily="34" charset="0"/>
                <a:sym typeface="+mn-ea"/>
              </a:rPr>
              <a:t>(загрузка Глобального адресного справочника)</a:t>
            </a:r>
          </a:p>
          <a:p>
            <a:endParaRPr lang="ru-RU" altLang="ru-RU" dirty="0">
              <a:sym typeface="+mn-ea"/>
            </a:endParaRPr>
          </a:p>
          <a:p>
            <a:endParaRPr lang="ru-RU" altLang="ru-RU" dirty="0">
              <a:sym typeface="+mn-ea"/>
            </a:endParaRPr>
          </a:p>
          <a:p>
            <a:endParaRPr lang="ru-RU" altLang="ru-RU" dirty="0">
              <a:sym typeface="+mn-ea"/>
            </a:endParaRPr>
          </a:p>
          <a:p>
            <a:endParaRPr lang="ru-RU" altLang="ru-RU" dirty="0"/>
          </a:p>
          <a:p>
            <a:endParaRPr lang="ru-RU" altLang="ru-RU" dirty="0"/>
          </a:p>
          <a:p>
            <a:endParaRPr lang="ru-RU" alt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idx="4294967295"/>
          </p:nvPr>
        </p:nvSpPr>
        <p:spPr>
          <a:xfrm>
            <a:off x="1315286" y="282415"/>
            <a:ext cx="7376429" cy="402592"/>
          </a:xfrm>
        </p:spPr>
        <p:txBody>
          <a:bodyPr vert="horz" wrap="square" lIns="72560" tIns="36281" rIns="72560" bIns="36281" numCol="1" anchor="ctr" anchorCtr="0" compatLnSpc="1">
            <a:spAutoFit/>
          </a:bodyPr>
          <a:lstStyle/>
          <a:p>
            <a:pPr algn="ctr">
              <a:lnSpc>
                <a:spcPct val="107000"/>
              </a:lnSpc>
              <a:spcBef>
                <a:spcPts val="150"/>
              </a:spcBef>
            </a:pPr>
            <a:r>
              <a:rPr lang="ru-RU" altLang="ru-RU" b="1" dirty="0">
                <a:sym typeface="+mn-ea"/>
              </a:rPr>
              <a:t>1. Рабочие столы - интерфейс</a:t>
            </a:r>
            <a:endParaRPr lang="ru-RU" altLang="x-none" b="1" dirty="0">
              <a:latin typeface="Montserrat Medium" pitchFamily="2" charset="-52"/>
              <a:ea typeface="Arial" panose="020B0604020202020204" pitchFamily="34" charset="0"/>
            </a:endParaRPr>
          </a:p>
        </p:txBody>
      </p:sp>
      <p:pic>
        <p:nvPicPr>
          <p:cNvPr id="5" name="Изображение 4"/>
          <p:cNvPicPr>
            <a:picLocks noChangeAspect="1"/>
          </p:cNvPicPr>
          <p:nvPr/>
        </p:nvPicPr>
        <p:blipFill>
          <a:blip r:embed="rId3"/>
          <a:stretch>
            <a:fillRect/>
          </a:stretch>
        </p:blipFill>
        <p:spPr>
          <a:xfrm>
            <a:off x="114395" y="743996"/>
            <a:ext cx="8977700" cy="4392345"/>
          </a:xfrm>
          <a:prstGeom prst="rect">
            <a:avLst/>
          </a:prstGeom>
          <a:ln>
            <a:solidFill>
              <a:srgbClr val="00B05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375" y="87313"/>
            <a:ext cx="6696025" cy="612775"/>
          </a:xfrm>
        </p:spPr>
        <p:txBody>
          <a:bodyPr/>
          <a:lstStyle/>
          <a:p>
            <a:r>
              <a:rPr lang="ru-RU" altLang="ru-RU" dirty="0">
                <a:sym typeface="+mn-ea"/>
              </a:rPr>
              <a:t>1. Рабочие столы – интерфейсные возможности</a:t>
            </a:r>
            <a:endParaRPr lang="ru-RU" altLang="en-US" dirty="0"/>
          </a:p>
        </p:txBody>
      </p:sp>
      <p:sp>
        <p:nvSpPr>
          <p:cNvPr id="5" name="Text 1"/>
          <p:cNvSpPr/>
          <p:nvPr/>
        </p:nvSpPr>
        <p:spPr>
          <a:xfrm>
            <a:off x="453547" y="935998"/>
            <a:ext cx="8189033" cy="3561347"/>
          </a:xfrm>
          <a:prstGeom prst="rect">
            <a:avLst/>
          </a:prstGeom>
          <a:noFill/>
        </p:spPr>
        <p:txBody>
          <a:bodyPr wrap="square" lIns="0" tIns="0" rIns="0" bIns="0" rtlCol="0" anchor="t"/>
          <a:lstStyle/>
          <a:p>
            <a:pPr marL="342900" indent="-342900">
              <a:lnSpc>
                <a:spcPct val="150000"/>
              </a:lnSpc>
              <a:spcBef>
                <a:spcPts val="160"/>
              </a:spcBef>
              <a:buFont typeface="Wingdings" panose="05000000000000000000" charset="0"/>
              <a:buChar char="ü"/>
            </a:pPr>
            <a:r>
              <a:rPr lang="en-US" dirty="0">
                <a:solidFill>
                  <a:srgbClr val="3D3838"/>
                </a:solidFill>
                <a:ea typeface="Montserrat" pitchFamily="34" charset="-122"/>
                <a:cs typeface="Arial" panose="020B0604020202020204" pitchFamily="34" charset="0"/>
                <a:sym typeface="+mn-ea"/>
              </a:rPr>
              <a:t>Современный интерфейс.</a:t>
            </a:r>
            <a:endParaRPr lang="en-US" dirty="0">
              <a:solidFill>
                <a:srgbClr val="3D3838"/>
              </a:solidFill>
              <a:ea typeface="Montserrat" pitchFamily="34" charset="-122"/>
              <a:cs typeface="Arial" panose="020B0604020202020204" pitchFamily="34" charset="0"/>
            </a:endParaRPr>
          </a:p>
          <a:p>
            <a:pPr marL="342900" indent="-342900">
              <a:lnSpc>
                <a:spcPct val="150000"/>
              </a:lnSpc>
              <a:spcBef>
                <a:spcPts val="160"/>
              </a:spcBef>
              <a:buFont typeface="Wingdings" panose="05000000000000000000" charset="0"/>
              <a:buChar char="ü"/>
            </a:pPr>
            <a:r>
              <a:rPr lang="ru-RU" altLang="en-US" dirty="0">
                <a:solidFill>
                  <a:srgbClr val="3D3838"/>
                </a:solidFill>
                <a:ea typeface="Montserrat" pitchFamily="34" charset="-122"/>
                <a:cs typeface="Arial" panose="020B0604020202020204" pitchFamily="34" charset="0"/>
                <a:sym typeface="+mn-ea"/>
              </a:rPr>
              <a:t>Отображаются</a:t>
            </a:r>
            <a:r>
              <a:rPr lang="en-US" dirty="0">
                <a:solidFill>
                  <a:srgbClr val="3D3838"/>
                </a:solidFill>
                <a:ea typeface="Montserrat" pitchFamily="34" charset="-122"/>
                <a:cs typeface="Arial" panose="020B0604020202020204" pitchFamily="34" charset="0"/>
                <a:sym typeface="+mn-ea"/>
              </a:rPr>
              <a:t> задачи, документы, отчеты.</a:t>
            </a:r>
          </a:p>
          <a:p>
            <a:pPr marL="342900" indent="-342900">
              <a:lnSpc>
                <a:spcPct val="150000"/>
              </a:lnSpc>
              <a:spcBef>
                <a:spcPts val="160"/>
              </a:spcBef>
              <a:buFont typeface="Wingdings" panose="05000000000000000000" charset="0"/>
              <a:buChar char="ü"/>
            </a:pPr>
            <a:r>
              <a:rPr lang="en-US" dirty="0">
                <a:solidFill>
                  <a:srgbClr val="3D3838"/>
                </a:solidFill>
                <a:ea typeface="Montserrat" pitchFamily="34" charset="-122"/>
                <a:cs typeface="Arial" panose="020B0604020202020204" pitchFamily="34" charset="0"/>
                <a:sym typeface="+mn-ea"/>
              </a:rPr>
              <a:t>Панели можно сворачивать вправо и влево</a:t>
            </a:r>
            <a:r>
              <a:rPr lang="ru-RU" altLang="en-US" dirty="0">
                <a:solidFill>
                  <a:srgbClr val="3D3838"/>
                </a:solidFill>
                <a:ea typeface="Montserrat" pitchFamily="34" charset="-122"/>
                <a:cs typeface="Arial" panose="020B0604020202020204" pitchFamily="34" charset="0"/>
                <a:sym typeface="+mn-ea"/>
              </a:rPr>
              <a:t>, </a:t>
            </a:r>
            <a:r>
              <a:rPr lang="en-US" dirty="0">
                <a:solidFill>
                  <a:srgbClr val="3D3838"/>
                </a:solidFill>
                <a:ea typeface="Montserrat" pitchFamily="34" charset="-122"/>
                <a:cs typeface="Arial" panose="020B0604020202020204" pitchFamily="34" charset="0"/>
                <a:sym typeface="+mn-ea"/>
              </a:rPr>
              <a:t>увеличива</a:t>
            </a:r>
            <a:r>
              <a:rPr lang="ru-RU" altLang="en-US" dirty="0">
                <a:solidFill>
                  <a:srgbClr val="3D3838"/>
                </a:solidFill>
                <a:ea typeface="Montserrat" pitchFamily="34" charset="-122"/>
                <a:cs typeface="Arial" panose="020B0604020202020204" pitchFamily="34" charset="0"/>
                <a:sym typeface="+mn-ea"/>
              </a:rPr>
              <a:t>я</a:t>
            </a:r>
            <a:r>
              <a:rPr lang="en-US" dirty="0">
                <a:solidFill>
                  <a:srgbClr val="3D3838"/>
                </a:solidFill>
                <a:ea typeface="Montserrat" pitchFamily="34" charset="-122"/>
                <a:cs typeface="Arial" panose="020B0604020202020204" pitchFamily="34" charset="0"/>
                <a:sym typeface="+mn-ea"/>
              </a:rPr>
              <a:t> рабочее пространство для списка.</a:t>
            </a:r>
            <a:endParaRPr lang="en-US" dirty="0">
              <a:solidFill>
                <a:srgbClr val="3D3838"/>
              </a:solidFill>
              <a:ea typeface="Montserrat" pitchFamily="34" charset="-122"/>
              <a:cs typeface="Arial" panose="020B0604020202020204" pitchFamily="34" charset="0"/>
            </a:endParaRPr>
          </a:p>
          <a:p>
            <a:pPr marL="342900" indent="-342900">
              <a:lnSpc>
                <a:spcPct val="150000"/>
              </a:lnSpc>
              <a:spcBef>
                <a:spcPts val="160"/>
              </a:spcBef>
              <a:buFont typeface="Wingdings" panose="05000000000000000000" charset="0"/>
              <a:buChar char="ü"/>
            </a:pPr>
            <a:r>
              <a:rPr lang="ru-RU" altLang="en-US" dirty="0">
                <a:solidFill>
                  <a:srgbClr val="3D3838"/>
                </a:solidFill>
                <a:ea typeface="Montserrat" pitchFamily="34" charset="-122"/>
                <a:cs typeface="Arial" panose="020B0604020202020204" pitchFamily="34" charset="0"/>
                <a:sym typeface="+mn-ea"/>
              </a:rPr>
              <a:t>Имеются группировки папок, их можно </a:t>
            </a:r>
            <a:r>
              <a:rPr lang="en-US" dirty="0">
                <a:solidFill>
                  <a:srgbClr val="3D3838"/>
                </a:solidFill>
                <a:ea typeface="Montserrat" pitchFamily="34" charset="-122"/>
                <a:cs typeface="Arial" panose="020B0604020202020204" pitchFamily="34" charset="0"/>
                <a:sym typeface="+mn-ea"/>
              </a:rPr>
              <a:t>сворачивать / разворачивать.</a:t>
            </a:r>
            <a:endParaRPr lang="en-US" dirty="0">
              <a:solidFill>
                <a:srgbClr val="3D3838"/>
              </a:solidFill>
              <a:ea typeface="Montserrat" pitchFamily="34" charset="-122"/>
              <a:cs typeface="Arial" panose="020B0604020202020204" pitchFamily="34" charset="0"/>
            </a:endParaRPr>
          </a:p>
          <a:p>
            <a:pPr marL="342900" indent="-342900">
              <a:lnSpc>
                <a:spcPct val="150000"/>
              </a:lnSpc>
              <a:spcBef>
                <a:spcPts val="160"/>
              </a:spcBef>
              <a:buFont typeface="Wingdings" panose="05000000000000000000" charset="0"/>
              <a:buChar char="ü"/>
            </a:pPr>
            <a:r>
              <a:rPr lang="en-US" dirty="0">
                <a:solidFill>
                  <a:srgbClr val="3D3838"/>
                </a:solidFill>
                <a:ea typeface="Montserrat" pitchFamily="34" charset="-122"/>
                <a:cs typeface="Arial" panose="020B0604020202020204" pitchFamily="34" charset="0"/>
                <a:sym typeface="+mn-ea"/>
              </a:rPr>
              <a:t>Поиск папок по названиям.</a:t>
            </a:r>
            <a:endParaRPr lang="en-US" dirty="0">
              <a:solidFill>
                <a:srgbClr val="3D3838"/>
              </a:solidFill>
              <a:ea typeface="Montserrat" pitchFamily="34" charset="-122"/>
              <a:cs typeface="Arial" panose="020B0604020202020204" pitchFamily="34" charset="0"/>
            </a:endParaRPr>
          </a:p>
          <a:p>
            <a:pPr marL="342900" indent="-342900">
              <a:lnSpc>
                <a:spcPct val="150000"/>
              </a:lnSpc>
              <a:spcBef>
                <a:spcPts val="160"/>
              </a:spcBef>
              <a:buFont typeface="Wingdings" panose="05000000000000000000" charset="0"/>
              <a:buChar char="ü"/>
            </a:pPr>
            <a:r>
              <a:rPr lang="en-US" dirty="0">
                <a:solidFill>
                  <a:srgbClr val="3D3838"/>
                </a:solidFill>
                <a:ea typeface="Montserrat" pitchFamily="34" charset="-122"/>
                <a:cs typeface="Arial" panose="020B0604020202020204" pitchFamily="34" charset="0"/>
                <a:sym typeface="+mn-ea"/>
              </a:rPr>
              <a:t>Рядом с названиями папок отображается количество всего и новых задач/документов в папках.</a:t>
            </a:r>
            <a:endParaRPr lang="en-US" dirty="0">
              <a:solidFill>
                <a:srgbClr val="3D3838"/>
              </a:solidFill>
              <a:ea typeface="Montserrat" pitchFamily="34" charset="-122"/>
              <a:cs typeface="Arial" panose="020B0604020202020204" pitchFamily="34" charset="0"/>
            </a:endParaRPr>
          </a:p>
          <a:p>
            <a:pPr marL="342900" indent="-342900">
              <a:lnSpc>
                <a:spcPct val="150000"/>
              </a:lnSpc>
              <a:buFont typeface="Wingdings" panose="05000000000000000000" charset="0"/>
              <a:buChar char="ü"/>
            </a:pPr>
            <a:r>
              <a:rPr lang="ru-RU" altLang="en-US" dirty="0">
                <a:solidFill>
                  <a:srgbClr val="3D3838"/>
                </a:solidFill>
                <a:ea typeface="Montserrat" pitchFamily="34" charset="-122"/>
                <a:cs typeface="Arial" panose="020B0604020202020204" pitchFamily="34" charset="0"/>
                <a:sym typeface="+mn-ea"/>
              </a:rPr>
              <a:t>Можно создавать новые документы.</a:t>
            </a:r>
            <a:endParaRPr lang="en-US" dirty="0">
              <a:solidFill>
                <a:srgbClr val="3D3838"/>
              </a:solidFill>
              <a:ea typeface="Montserrat" pitchFamily="34" charset="-122"/>
              <a:cs typeface="Arial" panose="020B0604020202020204" pitchFamily="34" charset="0"/>
            </a:endParaRPr>
          </a:p>
          <a:p>
            <a:pPr>
              <a:lnSpc>
                <a:spcPct val="150000"/>
              </a:lnSpc>
            </a:pPr>
            <a:endParaRPr lang="en-US" sz="1585" b="1" dirty="0">
              <a:solidFill>
                <a:srgbClr val="3D3838"/>
              </a:solidFill>
              <a:latin typeface="Montserrat" pitchFamily="34" charset="0"/>
              <a:ea typeface="Montserrat" pitchFamily="34" charset="-122"/>
              <a:cs typeface="Montserrat" pitchFamily="34" charset="-120"/>
            </a:endParaRPr>
          </a:p>
          <a:p>
            <a:pPr>
              <a:lnSpc>
                <a:spcPts val="1320"/>
              </a:lnSpc>
            </a:pPr>
            <a:endParaRPr lang="en-US" sz="1110" b="1" dirty="0"/>
          </a:p>
          <a:p>
            <a:pPr marL="772795" indent="-272415">
              <a:lnSpc>
                <a:spcPct val="107000"/>
              </a:lnSpc>
              <a:spcBef>
                <a:spcPts val="160"/>
              </a:spcBef>
              <a:buFontTx/>
              <a:buAutoNum type="arabicPeriod"/>
            </a:pPr>
            <a:endParaRPr lang="ru-RU" sz="1110" dirty="0">
              <a:latin typeface="Calibri" panose="020F0502020204030204" pitchFamily="34" charset="0"/>
              <a:ea typeface="Calibri" panose="020F0502020204030204" pitchFamily="34" charset="0"/>
              <a:cs typeface="Times New Roman" panose="02020603050405020304" pitchFamily="18" charset="0"/>
              <a:sym typeface="+mn-ea"/>
            </a:endParaRPr>
          </a:p>
          <a:p>
            <a:pPr marL="772795" indent="-272415">
              <a:lnSpc>
                <a:spcPct val="107000"/>
              </a:lnSpc>
              <a:spcBef>
                <a:spcPts val="160"/>
              </a:spcBef>
              <a:buFontTx/>
              <a:buAutoNum type="arabicPeriod"/>
            </a:pPr>
            <a:endParaRPr lang="ru-RU" sz="1110" dirty="0">
              <a:latin typeface="Calibri" panose="020F0502020204030204" pitchFamily="34" charset="0"/>
              <a:ea typeface="Calibri" panose="020F0502020204030204" pitchFamily="34" charset="0"/>
              <a:cs typeface="Times New Roman" panose="02020603050405020304" pitchFamily="18" charset="0"/>
              <a:sym typeface="+mn-ea"/>
            </a:endParaRPr>
          </a:p>
          <a:p>
            <a:pPr>
              <a:lnSpc>
                <a:spcPts val="1320"/>
              </a:lnSpc>
            </a:pPr>
            <a:endParaRPr lang="en-US" sz="111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a:sym typeface="+mn-ea"/>
              </a:rPr>
              <a:t>1. Рабочие столы - примеры</a:t>
            </a:r>
            <a:endParaRPr lang="ru-RU" altLang="en-US" dirty="0"/>
          </a:p>
        </p:txBody>
      </p:sp>
      <p:pic>
        <p:nvPicPr>
          <p:cNvPr id="6" name="Image 0" descr="preencoded.png"/>
          <p:cNvPicPr>
            <a:picLocks noChangeAspect="1"/>
          </p:cNvPicPr>
          <p:nvPr>
            <p:custDataLst>
              <p:tags r:id="rId1"/>
            </p:custDataLst>
          </p:nvPr>
        </p:nvPicPr>
        <p:blipFill>
          <a:blip r:embed="rId20"/>
          <a:stretch>
            <a:fillRect/>
          </a:stretch>
        </p:blipFill>
        <p:spPr>
          <a:xfrm>
            <a:off x="395615" y="1013083"/>
            <a:ext cx="283467" cy="283467"/>
          </a:xfrm>
          <a:prstGeom prst="rect">
            <a:avLst/>
          </a:prstGeom>
        </p:spPr>
      </p:pic>
      <p:sp>
        <p:nvSpPr>
          <p:cNvPr id="7" name="Text 2"/>
          <p:cNvSpPr/>
          <p:nvPr>
            <p:custDataLst>
              <p:tags r:id="rId2"/>
            </p:custDataLst>
          </p:nvPr>
        </p:nvSpPr>
        <p:spPr>
          <a:xfrm>
            <a:off x="395537" y="1438425"/>
            <a:ext cx="3011044" cy="208631"/>
          </a:xfrm>
          <a:prstGeom prst="rect">
            <a:avLst/>
          </a:prstGeom>
          <a:noFill/>
        </p:spPr>
        <p:txBody>
          <a:bodyPr wrap="none" lIns="0" tIns="0" rIns="0" bIns="0" rtlCol="0" anchor="t"/>
          <a:lstStyle/>
          <a:p>
            <a:pPr>
              <a:lnSpc>
                <a:spcPts val="1620"/>
              </a:lnSpc>
            </a:pPr>
            <a:r>
              <a:rPr lang="ru-RU" b="1" dirty="0">
                <a:solidFill>
                  <a:srgbClr val="3D3838"/>
                </a:solidFill>
                <a:latin typeface="Montserrat Bold" pitchFamily="34" charset="0"/>
                <a:ea typeface="Montserrat Bold" pitchFamily="34" charset="-122"/>
                <a:cs typeface="Montserrat Bold" pitchFamily="34" charset="-120"/>
              </a:rPr>
              <a:t>Руководитель учреждения</a:t>
            </a:r>
          </a:p>
        </p:txBody>
      </p:sp>
      <p:sp>
        <p:nvSpPr>
          <p:cNvPr id="8" name="Text 3"/>
          <p:cNvSpPr/>
          <p:nvPr>
            <p:custDataLst>
              <p:tags r:id="rId3"/>
            </p:custDataLst>
          </p:nvPr>
        </p:nvSpPr>
        <p:spPr>
          <a:xfrm>
            <a:off x="395536" y="1714585"/>
            <a:ext cx="2860366" cy="378963"/>
          </a:xfrm>
          <a:prstGeom prst="rect">
            <a:avLst/>
          </a:prstGeom>
          <a:noFill/>
        </p:spPr>
        <p:txBody>
          <a:bodyPr wrap="none" lIns="0" tIns="0" rIns="0" bIns="0" rtlCol="0" anchor="t"/>
          <a:lstStyle/>
          <a:p>
            <a:pPr>
              <a:lnSpc>
                <a:spcPts val="1320"/>
              </a:lnSpc>
            </a:pPr>
            <a:r>
              <a:rPr lang="en-US" sz="1400" dirty="0">
                <a:solidFill>
                  <a:schemeClr val="bg1">
                    <a:lumMod val="50000"/>
                  </a:schemeClr>
                </a:solidFill>
                <a:ea typeface="Montserrat" pitchFamily="34" charset="-122"/>
                <a:cs typeface="Arial" panose="020B0604020202020204" pitchFamily="34" charset="0"/>
              </a:rPr>
              <a:t>Стратегическ</a:t>
            </a:r>
            <a:r>
              <a:rPr lang="ru-RU" altLang="en-US" sz="1400" dirty="0">
                <a:solidFill>
                  <a:schemeClr val="bg1">
                    <a:lumMod val="50000"/>
                  </a:schemeClr>
                </a:solidFill>
                <a:ea typeface="Montserrat" pitchFamily="34" charset="-122"/>
                <a:cs typeface="Arial" panose="020B0604020202020204" pitchFamily="34" charset="0"/>
              </a:rPr>
              <a:t>ое управление</a:t>
            </a:r>
            <a:endParaRPr lang="en-US" sz="1400" dirty="0">
              <a:solidFill>
                <a:schemeClr val="bg1">
                  <a:lumMod val="50000"/>
                </a:schemeClr>
              </a:solidFill>
              <a:ea typeface="Montserrat" pitchFamily="34" charset="-122"/>
              <a:cs typeface="Arial" panose="020B0604020202020204" pitchFamily="34" charset="0"/>
            </a:endParaRPr>
          </a:p>
          <a:p>
            <a:pPr>
              <a:lnSpc>
                <a:spcPts val="1320"/>
              </a:lnSpc>
            </a:pPr>
            <a:r>
              <a:rPr lang="en-US" sz="1400" dirty="0">
                <a:solidFill>
                  <a:schemeClr val="bg1">
                    <a:lumMod val="50000"/>
                  </a:schemeClr>
                </a:solidFill>
                <a:ea typeface="Montserrat" pitchFamily="34" charset="-122"/>
                <a:cs typeface="Arial" panose="020B0604020202020204" pitchFamily="34" charset="0"/>
              </a:rPr>
              <a:t>приоритетными задачами</a:t>
            </a:r>
          </a:p>
        </p:txBody>
      </p:sp>
      <p:pic>
        <p:nvPicPr>
          <p:cNvPr id="9" name="Image 1" descr="preencoded.png"/>
          <p:cNvPicPr>
            <a:picLocks noChangeAspect="1"/>
          </p:cNvPicPr>
          <p:nvPr>
            <p:custDataLst>
              <p:tags r:id="rId4"/>
            </p:custDataLst>
          </p:nvPr>
        </p:nvPicPr>
        <p:blipFill>
          <a:blip r:embed="rId21"/>
          <a:stretch>
            <a:fillRect/>
          </a:stretch>
        </p:blipFill>
        <p:spPr>
          <a:xfrm>
            <a:off x="492840" y="3760410"/>
            <a:ext cx="283467" cy="283467"/>
          </a:xfrm>
          <a:prstGeom prst="rect">
            <a:avLst/>
          </a:prstGeom>
        </p:spPr>
      </p:pic>
      <p:sp>
        <p:nvSpPr>
          <p:cNvPr id="10" name="Text 4"/>
          <p:cNvSpPr/>
          <p:nvPr>
            <p:custDataLst>
              <p:tags r:id="rId5"/>
            </p:custDataLst>
          </p:nvPr>
        </p:nvSpPr>
        <p:spPr>
          <a:xfrm>
            <a:off x="492841" y="4185610"/>
            <a:ext cx="1871352" cy="208427"/>
          </a:xfrm>
          <a:prstGeom prst="rect">
            <a:avLst/>
          </a:prstGeom>
          <a:noFill/>
        </p:spPr>
        <p:txBody>
          <a:bodyPr wrap="none" lIns="0" tIns="0" rIns="0" bIns="0" rtlCol="0" anchor="t"/>
          <a:lstStyle/>
          <a:p>
            <a:pPr>
              <a:lnSpc>
                <a:spcPts val="1620"/>
              </a:lnSpc>
            </a:pPr>
            <a:r>
              <a:rPr lang="ru-RU" b="1" dirty="0">
                <a:solidFill>
                  <a:srgbClr val="3D3838"/>
                </a:solidFill>
                <a:latin typeface="Montserrat Bold" pitchFamily="34" charset="0"/>
                <a:ea typeface="Montserrat Bold" pitchFamily="34" charset="-122"/>
                <a:cs typeface="Montserrat Bold" pitchFamily="34" charset="-120"/>
              </a:rPr>
              <a:t>Приемная</a:t>
            </a:r>
          </a:p>
        </p:txBody>
      </p:sp>
      <p:sp>
        <p:nvSpPr>
          <p:cNvPr id="11" name="Text 5"/>
          <p:cNvSpPr/>
          <p:nvPr>
            <p:custDataLst>
              <p:tags r:id="rId6"/>
            </p:custDataLst>
          </p:nvPr>
        </p:nvSpPr>
        <p:spPr>
          <a:xfrm>
            <a:off x="516864" y="4468540"/>
            <a:ext cx="3476685" cy="170332"/>
          </a:xfrm>
          <a:prstGeom prst="rect">
            <a:avLst/>
          </a:prstGeom>
          <a:noFill/>
        </p:spPr>
        <p:txBody>
          <a:bodyPr wrap="none" lIns="0" tIns="0" rIns="0" bIns="0" rtlCol="0" anchor="t"/>
          <a:lstStyle/>
          <a:p>
            <a:pPr>
              <a:lnSpc>
                <a:spcPts val="1320"/>
              </a:lnSpc>
            </a:pPr>
            <a:r>
              <a:rPr lang="en-US" sz="1400" dirty="0">
                <a:solidFill>
                  <a:schemeClr val="bg1">
                    <a:lumMod val="50000"/>
                  </a:schemeClr>
                </a:solidFill>
                <a:ea typeface="Montserrat" pitchFamily="34" charset="-122"/>
                <a:cs typeface="Arial" panose="020B0604020202020204" pitchFamily="34" charset="0"/>
              </a:rPr>
              <a:t>Координация делопроизводства руководителя</a:t>
            </a:r>
          </a:p>
        </p:txBody>
      </p:sp>
      <p:pic>
        <p:nvPicPr>
          <p:cNvPr id="12" name="Image 2" descr="preencoded.png"/>
          <p:cNvPicPr>
            <a:picLocks noChangeAspect="1"/>
          </p:cNvPicPr>
          <p:nvPr>
            <p:custDataLst>
              <p:tags r:id="rId7"/>
            </p:custDataLst>
          </p:nvPr>
        </p:nvPicPr>
        <p:blipFill>
          <a:blip r:embed="rId22"/>
          <a:stretch>
            <a:fillRect/>
          </a:stretch>
        </p:blipFill>
        <p:spPr>
          <a:xfrm>
            <a:off x="4167341" y="985830"/>
            <a:ext cx="283467" cy="283467"/>
          </a:xfrm>
          <a:prstGeom prst="rect">
            <a:avLst/>
          </a:prstGeom>
        </p:spPr>
      </p:pic>
      <p:sp>
        <p:nvSpPr>
          <p:cNvPr id="13" name="Text 6"/>
          <p:cNvSpPr/>
          <p:nvPr>
            <p:custDataLst>
              <p:tags r:id="rId8"/>
            </p:custDataLst>
          </p:nvPr>
        </p:nvSpPr>
        <p:spPr>
          <a:xfrm>
            <a:off x="4218744" y="1437234"/>
            <a:ext cx="2099857" cy="208427"/>
          </a:xfrm>
          <a:prstGeom prst="rect">
            <a:avLst/>
          </a:prstGeom>
          <a:noFill/>
        </p:spPr>
        <p:txBody>
          <a:bodyPr wrap="none" lIns="0" tIns="0" rIns="0" bIns="0" rtlCol="0" anchor="t"/>
          <a:lstStyle/>
          <a:p>
            <a:pPr>
              <a:lnSpc>
                <a:spcPts val="1620"/>
              </a:lnSpc>
            </a:pPr>
            <a:r>
              <a:rPr lang="en-US" b="1" dirty="0" err="1">
                <a:solidFill>
                  <a:srgbClr val="3D3838"/>
                </a:solidFill>
                <a:latin typeface="Montserrat Bold" pitchFamily="34" charset="0"/>
                <a:ea typeface="Montserrat Bold" pitchFamily="34" charset="-122"/>
                <a:cs typeface="Montserrat Bold" pitchFamily="34" charset="-120"/>
              </a:rPr>
              <a:t>Заместитель</a:t>
            </a:r>
            <a:r>
              <a:rPr lang="en-US" b="1" dirty="0">
                <a:solidFill>
                  <a:srgbClr val="3D3838"/>
                </a:solidFill>
                <a:latin typeface="Montserrat Bold" pitchFamily="34" charset="0"/>
                <a:ea typeface="Montserrat Bold" pitchFamily="34" charset="-122"/>
                <a:cs typeface="Montserrat Bold" pitchFamily="34" charset="-120"/>
              </a:rPr>
              <a:t> </a:t>
            </a:r>
            <a:r>
              <a:rPr lang="ru-RU" b="1" dirty="0">
                <a:solidFill>
                  <a:srgbClr val="3D3838"/>
                </a:solidFill>
                <a:latin typeface="Montserrat Bold" pitchFamily="34" charset="0"/>
                <a:ea typeface="Montserrat Bold" pitchFamily="34" charset="-122"/>
                <a:cs typeface="Montserrat Bold" pitchFamily="34" charset="-120"/>
              </a:rPr>
              <a:t>руководителя учреждения</a:t>
            </a:r>
          </a:p>
        </p:txBody>
      </p:sp>
      <p:sp>
        <p:nvSpPr>
          <p:cNvPr id="14" name="Text 7"/>
          <p:cNvSpPr/>
          <p:nvPr>
            <p:custDataLst>
              <p:tags r:id="rId9"/>
            </p:custDataLst>
          </p:nvPr>
        </p:nvSpPr>
        <p:spPr>
          <a:xfrm>
            <a:off x="4218932" y="1713577"/>
            <a:ext cx="3890421" cy="367373"/>
          </a:xfrm>
          <a:prstGeom prst="rect">
            <a:avLst/>
          </a:prstGeom>
          <a:noFill/>
        </p:spPr>
        <p:txBody>
          <a:bodyPr wrap="none" lIns="0" tIns="0" rIns="0" bIns="0" rtlCol="0" anchor="t">
            <a:noAutofit/>
          </a:bodyPr>
          <a:lstStyle/>
          <a:p>
            <a:pPr>
              <a:lnSpc>
                <a:spcPts val="1320"/>
              </a:lnSpc>
            </a:pPr>
            <a:r>
              <a:rPr lang="en-US" sz="1400" dirty="0">
                <a:solidFill>
                  <a:schemeClr val="bg1">
                    <a:lumMod val="50000"/>
                  </a:schemeClr>
                </a:solidFill>
                <a:ea typeface="Montserrat" pitchFamily="34" charset="-122"/>
                <a:cs typeface="Arial" panose="020B0604020202020204" pitchFamily="34" charset="0"/>
                <a:sym typeface="+mn-ea"/>
              </a:rPr>
              <a:t>Контроль профильных направлений </a:t>
            </a:r>
          </a:p>
          <a:p>
            <a:pPr>
              <a:lnSpc>
                <a:spcPts val="1320"/>
              </a:lnSpc>
            </a:pPr>
            <a:r>
              <a:rPr lang="en-US" sz="1400" dirty="0">
                <a:solidFill>
                  <a:schemeClr val="bg1">
                    <a:lumMod val="50000"/>
                  </a:schemeClr>
                </a:solidFill>
                <a:ea typeface="Montserrat" pitchFamily="34" charset="-122"/>
                <a:cs typeface="Arial" panose="020B0604020202020204" pitchFamily="34" charset="0"/>
                <a:sym typeface="+mn-ea"/>
              </a:rPr>
              <a:t>и делегирование задач</a:t>
            </a:r>
          </a:p>
        </p:txBody>
      </p:sp>
      <p:pic>
        <p:nvPicPr>
          <p:cNvPr id="15" name="Image 3" descr="preencoded.png"/>
          <p:cNvPicPr>
            <a:picLocks noChangeAspect="1"/>
          </p:cNvPicPr>
          <p:nvPr>
            <p:custDataLst>
              <p:tags r:id="rId10"/>
            </p:custDataLst>
          </p:nvPr>
        </p:nvPicPr>
        <p:blipFill>
          <a:blip r:embed="rId23"/>
          <a:stretch>
            <a:fillRect/>
          </a:stretch>
        </p:blipFill>
        <p:spPr>
          <a:xfrm>
            <a:off x="433879" y="2365581"/>
            <a:ext cx="283467" cy="283467"/>
          </a:xfrm>
          <a:prstGeom prst="rect">
            <a:avLst/>
          </a:prstGeom>
        </p:spPr>
      </p:pic>
      <p:sp>
        <p:nvSpPr>
          <p:cNvPr id="16" name="Text 8"/>
          <p:cNvSpPr/>
          <p:nvPr>
            <p:custDataLst>
              <p:tags r:id="rId11"/>
            </p:custDataLst>
          </p:nvPr>
        </p:nvSpPr>
        <p:spPr>
          <a:xfrm>
            <a:off x="433880" y="2790780"/>
            <a:ext cx="2623167" cy="208427"/>
          </a:xfrm>
          <a:prstGeom prst="rect">
            <a:avLst/>
          </a:prstGeom>
          <a:noFill/>
        </p:spPr>
        <p:txBody>
          <a:bodyPr wrap="none" lIns="0" tIns="0" rIns="0" bIns="0" rtlCol="0" anchor="t"/>
          <a:lstStyle/>
          <a:p>
            <a:pPr>
              <a:lnSpc>
                <a:spcPts val="1620"/>
              </a:lnSpc>
            </a:pPr>
            <a:r>
              <a:rPr lang="en-US" b="1" dirty="0" err="1">
                <a:solidFill>
                  <a:srgbClr val="3D3838"/>
                </a:solidFill>
                <a:latin typeface="Montserrat Bold" pitchFamily="34" charset="0"/>
                <a:ea typeface="Montserrat Bold" pitchFamily="34" charset="-122"/>
                <a:cs typeface="Montserrat Bold" pitchFamily="34" charset="-120"/>
              </a:rPr>
              <a:t>Руководитель</a:t>
            </a:r>
            <a:r>
              <a:rPr lang="en-US" b="1" dirty="0">
                <a:solidFill>
                  <a:srgbClr val="3D3838"/>
                </a:solidFill>
                <a:latin typeface="Montserrat Bold" pitchFamily="34" charset="0"/>
                <a:ea typeface="Montserrat Bold" pitchFamily="34" charset="-122"/>
                <a:cs typeface="Montserrat Bold" pitchFamily="34" charset="-120"/>
              </a:rPr>
              <a:t> </a:t>
            </a:r>
            <a:r>
              <a:rPr lang="ru-RU" b="1" dirty="0">
                <a:solidFill>
                  <a:srgbClr val="3D3838"/>
                </a:solidFill>
                <a:latin typeface="Montserrat Bold" pitchFamily="34" charset="0"/>
                <a:ea typeface="Montserrat Bold" pitchFamily="34" charset="-122"/>
                <a:cs typeface="Montserrat Bold" pitchFamily="34" charset="-120"/>
              </a:rPr>
              <a:t>подразделения</a:t>
            </a:r>
          </a:p>
        </p:txBody>
      </p:sp>
      <p:sp>
        <p:nvSpPr>
          <p:cNvPr id="17" name="Text 9"/>
          <p:cNvSpPr/>
          <p:nvPr>
            <p:custDataLst>
              <p:tags r:id="rId12"/>
            </p:custDataLst>
          </p:nvPr>
        </p:nvSpPr>
        <p:spPr>
          <a:xfrm>
            <a:off x="433836" y="3067161"/>
            <a:ext cx="2801405" cy="373420"/>
          </a:xfrm>
          <a:prstGeom prst="rect">
            <a:avLst/>
          </a:prstGeom>
          <a:noFill/>
        </p:spPr>
        <p:txBody>
          <a:bodyPr wrap="none" lIns="0" tIns="0" rIns="0" bIns="0" rtlCol="0" anchor="t"/>
          <a:lstStyle/>
          <a:p>
            <a:pPr>
              <a:lnSpc>
                <a:spcPts val="1320"/>
              </a:lnSpc>
            </a:pPr>
            <a:r>
              <a:rPr lang="en-US" sz="1110" dirty="0">
                <a:solidFill>
                  <a:schemeClr val="bg1">
                    <a:lumMod val="50000"/>
                  </a:schemeClr>
                </a:solidFill>
                <a:ea typeface="Montserrat" pitchFamily="34" charset="-122"/>
                <a:cs typeface="Arial" panose="020B0604020202020204" pitchFamily="34" charset="0"/>
              </a:rPr>
              <a:t>Уп</a:t>
            </a:r>
            <a:r>
              <a:rPr lang="en-US" sz="1600" dirty="0">
                <a:solidFill>
                  <a:schemeClr val="bg1">
                    <a:lumMod val="50000"/>
                  </a:schemeClr>
                </a:solidFill>
                <a:ea typeface="Montserrat" pitchFamily="34" charset="-122"/>
                <a:cs typeface="Arial" panose="020B0604020202020204" pitchFamily="34" charset="0"/>
              </a:rPr>
              <a:t>равление отраслевыми вопросами </a:t>
            </a:r>
          </a:p>
          <a:p>
            <a:pPr>
              <a:lnSpc>
                <a:spcPts val="1320"/>
              </a:lnSpc>
            </a:pPr>
            <a:r>
              <a:rPr lang="en-US" sz="1600" dirty="0">
                <a:solidFill>
                  <a:schemeClr val="bg1">
                    <a:lumMod val="50000"/>
                  </a:schemeClr>
                </a:solidFill>
                <a:ea typeface="Montserrat" pitchFamily="34" charset="-122"/>
                <a:cs typeface="Arial" panose="020B0604020202020204" pitchFamily="34" charset="0"/>
              </a:rPr>
              <a:t>и координация подразделений</a:t>
            </a:r>
          </a:p>
        </p:txBody>
      </p:sp>
      <p:pic>
        <p:nvPicPr>
          <p:cNvPr id="18" name="Image 4" descr="preencoded.png"/>
          <p:cNvPicPr>
            <a:picLocks noChangeAspect="1"/>
          </p:cNvPicPr>
          <p:nvPr>
            <p:custDataLst>
              <p:tags r:id="rId13"/>
            </p:custDataLst>
          </p:nvPr>
        </p:nvPicPr>
        <p:blipFill>
          <a:blip r:embed="rId24"/>
          <a:stretch>
            <a:fillRect/>
          </a:stretch>
        </p:blipFill>
        <p:spPr>
          <a:xfrm>
            <a:off x="4166648" y="2355198"/>
            <a:ext cx="283467" cy="283467"/>
          </a:xfrm>
          <a:prstGeom prst="rect">
            <a:avLst/>
          </a:prstGeom>
        </p:spPr>
      </p:pic>
      <p:sp>
        <p:nvSpPr>
          <p:cNvPr id="19" name="Text 10"/>
          <p:cNvSpPr/>
          <p:nvPr>
            <p:custDataLst>
              <p:tags r:id="rId14"/>
            </p:custDataLst>
          </p:nvPr>
        </p:nvSpPr>
        <p:spPr>
          <a:xfrm>
            <a:off x="4166648" y="2780398"/>
            <a:ext cx="4093934" cy="276458"/>
          </a:xfrm>
          <a:prstGeom prst="rect">
            <a:avLst/>
          </a:prstGeom>
          <a:noFill/>
        </p:spPr>
        <p:txBody>
          <a:bodyPr wrap="none" lIns="0" tIns="0" rIns="0" bIns="0" rtlCol="0" anchor="t"/>
          <a:lstStyle/>
          <a:p>
            <a:pPr>
              <a:lnSpc>
                <a:spcPts val="1620"/>
              </a:lnSpc>
            </a:pPr>
            <a:r>
              <a:rPr lang="en-US" sz="2000" b="1" dirty="0" err="1">
                <a:solidFill>
                  <a:srgbClr val="3D3838"/>
                </a:solidFill>
                <a:latin typeface="Montserrat Bold" pitchFamily="34" charset="0"/>
                <a:ea typeface="Montserrat Bold" pitchFamily="34" charset="-122"/>
                <a:cs typeface="Montserrat Bold" pitchFamily="34" charset="-120"/>
              </a:rPr>
              <a:t>Заместитель</a:t>
            </a:r>
            <a:r>
              <a:rPr lang="en-US" sz="2000" b="1" dirty="0">
                <a:solidFill>
                  <a:srgbClr val="3D3838"/>
                </a:solidFill>
                <a:latin typeface="Montserrat Bold" pitchFamily="34" charset="0"/>
                <a:ea typeface="Montserrat Bold" pitchFamily="34" charset="-122"/>
                <a:cs typeface="Montserrat Bold" pitchFamily="34" charset="-120"/>
              </a:rPr>
              <a:t> </a:t>
            </a:r>
            <a:r>
              <a:rPr lang="en-US" sz="2000" b="1" dirty="0" err="1">
                <a:solidFill>
                  <a:srgbClr val="3D3838"/>
                </a:solidFill>
                <a:latin typeface="Montserrat Bold" pitchFamily="34" charset="0"/>
                <a:ea typeface="Montserrat Bold" pitchFamily="34" charset="-122"/>
                <a:cs typeface="Montserrat Bold" pitchFamily="34" charset="-120"/>
              </a:rPr>
              <a:t>руководителя</a:t>
            </a:r>
            <a:r>
              <a:rPr lang="ru-RU" sz="2000" b="1" dirty="0">
                <a:solidFill>
                  <a:srgbClr val="3D3838"/>
                </a:solidFill>
                <a:latin typeface="Montserrat Bold" pitchFamily="34" charset="0"/>
                <a:ea typeface="Montserrat Bold" pitchFamily="34" charset="-122"/>
                <a:cs typeface="Montserrat Bold" pitchFamily="34" charset="-120"/>
              </a:rPr>
              <a:t> подразделения</a:t>
            </a:r>
          </a:p>
        </p:txBody>
      </p:sp>
      <p:sp>
        <p:nvSpPr>
          <p:cNvPr id="20" name="Text 11"/>
          <p:cNvSpPr/>
          <p:nvPr>
            <p:custDataLst>
              <p:tags r:id="rId15"/>
            </p:custDataLst>
          </p:nvPr>
        </p:nvSpPr>
        <p:spPr>
          <a:xfrm>
            <a:off x="4337359" y="3057082"/>
            <a:ext cx="4313227" cy="373420"/>
          </a:xfrm>
          <a:prstGeom prst="rect">
            <a:avLst/>
          </a:prstGeom>
          <a:noFill/>
        </p:spPr>
        <p:txBody>
          <a:bodyPr wrap="none" lIns="0" tIns="0" rIns="0" bIns="0" rtlCol="0" anchor="t"/>
          <a:lstStyle/>
          <a:p>
            <a:pPr>
              <a:lnSpc>
                <a:spcPts val="1320"/>
              </a:lnSpc>
            </a:pPr>
            <a:r>
              <a:rPr lang="en-US" sz="1400" dirty="0">
                <a:solidFill>
                  <a:schemeClr val="bg1">
                    <a:lumMod val="50000"/>
                  </a:schemeClr>
                </a:solidFill>
                <a:ea typeface="Montserrat" pitchFamily="34" charset="-122"/>
                <a:cs typeface="Arial" panose="020B0604020202020204" pitchFamily="34" charset="0"/>
              </a:rPr>
              <a:t>Оперативное решение текущих задач </a:t>
            </a:r>
          </a:p>
          <a:p>
            <a:pPr>
              <a:lnSpc>
                <a:spcPts val="1320"/>
              </a:lnSpc>
            </a:pPr>
            <a:r>
              <a:rPr lang="en-US" sz="1400" dirty="0">
                <a:solidFill>
                  <a:schemeClr val="bg1">
                    <a:lumMod val="50000"/>
                  </a:schemeClr>
                </a:solidFill>
                <a:ea typeface="Montserrat" pitchFamily="34" charset="-122"/>
                <a:cs typeface="Arial" panose="020B0604020202020204" pitchFamily="34" charset="0"/>
              </a:rPr>
              <a:t>и поддержка процессов</a:t>
            </a:r>
          </a:p>
        </p:txBody>
      </p:sp>
      <p:pic>
        <p:nvPicPr>
          <p:cNvPr id="21" name="Image 5" descr="preencoded.png"/>
          <p:cNvPicPr>
            <a:picLocks noChangeAspect="1"/>
          </p:cNvPicPr>
          <p:nvPr>
            <p:custDataLst>
              <p:tags r:id="rId16"/>
            </p:custDataLst>
          </p:nvPr>
        </p:nvPicPr>
        <p:blipFill>
          <a:blip r:embed="rId25"/>
          <a:stretch>
            <a:fillRect/>
          </a:stretch>
        </p:blipFill>
        <p:spPr>
          <a:xfrm>
            <a:off x="4277705" y="3760410"/>
            <a:ext cx="283467" cy="283467"/>
          </a:xfrm>
          <a:prstGeom prst="rect">
            <a:avLst/>
          </a:prstGeom>
        </p:spPr>
      </p:pic>
      <p:sp>
        <p:nvSpPr>
          <p:cNvPr id="22" name="Text 12"/>
          <p:cNvSpPr/>
          <p:nvPr>
            <p:custDataLst>
              <p:tags r:id="rId17"/>
            </p:custDataLst>
          </p:nvPr>
        </p:nvSpPr>
        <p:spPr>
          <a:xfrm>
            <a:off x="4277705" y="4185609"/>
            <a:ext cx="1667886" cy="208427"/>
          </a:xfrm>
          <a:prstGeom prst="rect">
            <a:avLst/>
          </a:prstGeom>
          <a:noFill/>
        </p:spPr>
        <p:txBody>
          <a:bodyPr wrap="none" lIns="0" tIns="0" rIns="0" bIns="0" rtlCol="0" anchor="t"/>
          <a:lstStyle/>
          <a:p>
            <a:pPr>
              <a:lnSpc>
                <a:spcPts val="1620"/>
              </a:lnSpc>
            </a:pPr>
            <a:r>
              <a:rPr lang="en-US" sz="2000" b="1" dirty="0">
                <a:solidFill>
                  <a:srgbClr val="3D3838"/>
                </a:solidFill>
                <a:latin typeface="Montserrat Bold" pitchFamily="34" charset="0"/>
                <a:ea typeface="Montserrat Bold" pitchFamily="34" charset="-122"/>
                <a:cs typeface="Montserrat Bold" pitchFamily="34" charset="-120"/>
              </a:rPr>
              <a:t>Сотрудник</a:t>
            </a:r>
          </a:p>
        </p:txBody>
      </p:sp>
      <p:sp>
        <p:nvSpPr>
          <p:cNvPr id="23" name="Text 13"/>
          <p:cNvSpPr/>
          <p:nvPr>
            <p:custDataLst>
              <p:tags r:id="rId18"/>
            </p:custDataLst>
          </p:nvPr>
        </p:nvSpPr>
        <p:spPr>
          <a:xfrm>
            <a:off x="4277705" y="4490444"/>
            <a:ext cx="3652561" cy="170332"/>
          </a:xfrm>
          <a:prstGeom prst="rect">
            <a:avLst/>
          </a:prstGeom>
          <a:noFill/>
        </p:spPr>
        <p:txBody>
          <a:bodyPr wrap="none" lIns="0" tIns="0" rIns="0" bIns="0" rtlCol="0" anchor="t">
            <a:noAutofit/>
          </a:bodyPr>
          <a:lstStyle/>
          <a:p>
            <a:pPr>
              <a:lnSpc>
                <a:spcPts val="1320"/>
              </a:lnSpc>
            </a:pPr>
            <a:r>
              <a:rPr lang="en-US" sz="1400" dirty="0">
                <a:solidFill>
                  <a:schemeClr val="bg1">
                    <a:lumMod val="50000"/>
                  </a:schemeClr>
                </a:solidFill>
                <a:ea typeface="Montserrat" pitchFamily="34" charset="-122"/>
                <a:cs typeface="Arial" panose="020B0604020202020204" pitchFamily="34" charset="0"/>
                <a:sym typeface="+mn-ea"/>
              </a:rPr>
              <a:t>Исполнение поручений и подготовка документов</a:t>
            </a:r>
          </a:p>
        </p:txBody>
      </p:sp>
      <p:sp>
        <p:nvSpPr>
          <p:cNvPr id="24" name="Текстовое поле 23"/>
          <p:cNvSpPr txBox="1"/>
          <p:nvPr/>
        </p:nvSpPr>
        <p:spPr>
          <a:xfrm>
            <a:off x="631275" y="509417"/>
            <a:ext cx="7397342" cy="553831"/>
          </a:xfrm>
          <a:prstGeom prst="rect">
            <a:avLst/>
          </a:prstGeom>
          <a:noFill/>
        </p:spPr>
        <p:txBody>
          <a:bodyPr wrap="square" rtlCol="0" anchor="t">
            <a:noAutofit/>
          </a:bodyPr>
          <a:lstStyle/>
          <a:p>
            <a:pPr>
              <a:lnSpc>
                <a:spcPct val="150000"/>
              </a:lnSpc>
              <a:spcBef>
                <a:spcPts val="160"/>
              </a:spcBef>
            </a:pPr>
            <a:r>
              <a:rPr lang="ru-RU" altLang="en-US" sz="2000" dirty="0">
                <a:solidFill>
                  <a:srgbClr val="3D3838"/>
                </a:solidFill>
                <a:ea typeface="Montserrat" pitchFamily="34" charset="-122"/>
                <a:cs typeface="Arial" panose="020B0604020202020204" pitchFamily="34" charset="0"/>
                <a:sym typeface="+mn-ea"/>
              </a:rPr>
              <a:t>Рабочие столы </a:t>
            </a:r>
            <a:r>
              <a:rPr lang="ru-RU" sz="2000" dirty="0">
                <a:solidFill>
                  <a:srgbClr val="3D3838"/>
                </a:solidFill>
                <a:ea typeface="Montserrat" pitchFamily="34" charset="-122"/>
                <a:cs typeface="Arial" panose="020B0604020202020204" pitchFamily="34" charset="0"/>
                <a:sym typeface="+mn-ea"/>
              </a:rPr>
              <a:t>создаются в соответствии с должностыми обязанностями:</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223.38842519685036,&quot;left&quot;:34.05,&quot;top&quot;:115.5944094488189,&quot;width&quot;:869.923464566929}"/>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23.38842519685036,&quot;left&quot;:34.05,&quot;top&quot;:115.5944094488189,&quot;width&quot;:869.923464566929}"/>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61.78070866141735,&quot;left&quot;:34.05,&quot;top&quot;:115.5944094488189,&quot;width&quot;:880.9422047244094}"/>
</p:tagLst>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3240</TotalTime>
  <Words>3759</Words>
  <Application>Microsoft Office PowerPoint</Application>
  <PresentationFormat>Произвольный</PresentationFormat>
  <Paragraphs>586</Paragraphs>
  <Slides>56</Slides>
  <Notes>31</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56</vt:i4>
      </vt:variant>
    </vt:vector>
  </HeadingPairs>
  <TitlesOfParts>
    <vt:vector size="71" baseType="lpstr">
      <vt:lpstr>Arial</vt:lpstr>
      <vt:lpstr>Arial (Заголовки)</vt:lpstr>
      <vt:lpstr>Calibri</vt:lpstr>
      <vt:lpstr>Cambria</vt:lpstr>
      <vt:lpstr>Courier New</vt:lpstr>
      <vt:lpstr>Futura PT Demi</vt:lpstr>
      <vt:lpstr>Montserrat</vt:lpstr>
      <vt:lpstr>Montserrat Bold</vt:lpstr>
      <vt:lpstr>Montserrat ExtraBold</vt:lpstr>
      <vt:lpstr>Montserrat Medium</vt:lpstr>
      <vt:lpstr>Source Sans Variable</vt:lpstr>
      <vt:lpstr>system-ui</vt:lpstr>
      <vt:lpstr>Times New Roman</vt:lpstr>
      <vt:lpstr>Wingdings</vt:lpstr>
      <vt:lpstr>Специальное оформление</vt:lpstr>
      <vt:lpstr>Презентация PowerPoint</vt:lpstr>
      <vt:lpstr>Серия вебинаров</vt:lpstr>
      <vt:lpstr>Презентация PowerPoint</vt:lpstr>
      <vt:lpstr>1С:Документооборот КОРП</vt:lpstr>
      <vt:lpstr>Особенности 1С.Министерство.ДО</vt:lpstr>
      <vt:lpstr>Особенности 1С.Министерство.ДО</vt:lpstr>
      <vt:lpstr>1. Рабочие столы - интерфейс</vt:lpstr>
      <vt:lpstr>1. Рабочие столы – интерфейсные возможности</vt:lpstr>
      <vt:lpstr>1. Рабочие столы - примеры</vt:lpstr>
      <vt:lpstr>1. Рабочие столы – гибкая настройка                                      Пример настройки папки рабочего стола:</vt:lpstr>
      <vt:lpstr>1. Рабочие столы - назначение сотруднику</vt:lpstr>
      <vt:lpstr>1. Рабочие столы - поддержка бизнес-процессов</vt:lpstr>
      <vt:lpstr>Презентация PowerPoint</vt:lpstr>
      <vt:lpstr>2. Многоуровневые согласования</vt:lpstr>
      <vt:lpstr>Презентация PowerPoint</vt:lpstr>
      <vt:lpstr>2. Многоуровневые согласования</vt:lpstr>
      <vt:lpstr>2. Многоуровневые согласования - Листы согласования</vt:lpstr>
      <vt:lpstr>3. Работа с файлами при согласовании и    подписании документов</vt:lpstr>
      <vt:lpstr>3. Работа с файлами при согласовании и    подписании документов</vt:lpstr>
      <vt:lpstr>3. Проверка файлов при подписании</vt:lpstr>
      <vt:lpstr>4. Резолюции</vt:lpstr>
      <vt:lpstr>5. Доработка интерфейса формы задачи </vt:lpstr>
      <vt:lpstr>5. Доработка карточки задач</vt:lpstr>
      <vt:lpstr>6. Мастер наложения штампов</vt:lpstr>
      <vt:lpstr>7. Функции по работе с pdf-файлами</vt:lpstr>
      <vt:lpstr>7. Функции по работе с pdf-файлами</vt:lpstr>
      <vt:lpstr>8. Централизованный контроль поручений</vt:lpstr>
      <vt:lpstr>8. Контроль поручений - рабочее место контролера</vt:lpstr>
      <vt:lpstr>8. Централизованный контроль поручений</vt:lpstr>
      <vt:lpstr>8. Централизованный контроль поручений                           Отчеты</vt:lpstr>
      <vt:lpstr>9. Интеграции по обращениям граждан</vt:lpstr>
      <vt:lpstr>10. Интеграция с МЭДО </vt:lpstr>
      <vt:lpstr>Презентация PowerPoint</vt:lpstr>
      <vt:lpstr>Для текущих пользователей:  дистрибутив предоставляется бесплатно при наличии зарегистрированной версии «1С:Документооборот КОРП» и действующего договора 1С:ИТС</vt:lpstr>
      <vt:lpstr>Вендорская поддержка:  мы готовы помогать партнёрам и заказчикам в сопровождении проектов на базе нового продукта  Сбор отзывов:  - присылайте идеи по развитию функционала - ваша обратная связь напрямую влияет на приоритеты разработки  </vt:lpstr>
      <vt:lpstr>Спасибо за внимание!</vt:lpstr>
      <vt:lpstr>Презентация PowerPoint</vt:lpstr>
      <vt:lpstr>Презентация PowerPoint</vt:lpstr>
      <vt:lpstr>План вебинара</vt:lpstr>
      <vt:lpstr>План вебинара</vt:lpstr>
      <vt:lpstr>Назначение рабочих столов</vt:lpstr>
      <vt:lpstr>Возможности рабочих столов</vt:lpstr>
      <vt:lpstr>Кейсы  по настройкам  рабочих столов</vt:lpstr>
      <vt:lpstr>Презентация PowerPoint</vt:lpstr>
      <vt:lpstr>Регистрация документов, поступивших по МЭДО</vt:lpstr>
      <vt:lpstr>Папки для выполненных задач</vt:lpstr>
      <vt:lpstr>Папки для выполненных задач</vt:lpstr>
      <vt:lpstr>Папки для выполненных задач</vt:lpstr>
      <vt:lpstr>Папки для выполненных задач</vt:lpstr>
      <vt:lpstr>Секретарь: проверка и передача руководителю</vt:lpstr>
      <vt:lpstr>Секретарь: проверка и передача руководителю</vt:lpstr>
      <vt:lpstr>Руководитель: «расписывает» задачи подчиненным</vt:lpstr>
      <vt:lpstr>Презентация PowerPoint</vt:lpstr>
      <vt:lpstr>Секретарь: маршрутизация без участия руководителя</vt:lpstr>
      <vt:lpstr>Презентация PowerPoint</vt:lpstr>
      <vt:lpstr>Спасибо за внимание!</vt:lpstr>
    </vt:vector>
  </TitlesOfParts>
  <Company>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Обзор возможностей 1С-ДО КОРП</dc:title>
  <dc:subject>1С-ДО</dc:subject>
  <dc:creator>1С</dc:creator>
  <cp:lastModifiedBy>Беляева Мария Дмитриевна</cp:lastModifiedBy>
  <cp:revision>1252</cp:revision>
  <dcterms:created xsi:type="dcterms:W3CDTF">2025-02-14T12:51:00Z</dcterms:created>
  <dcterms:modified xsi:type="dcterms:W3CDTF">2026-05-28T11:22:40Z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650952F9F34A4B2C8A672EE2F545BF38_13</vt:lpwstr>
  </property>
  <property fmtid="{D5CDD505-2E9C-101B-9397-08002B2CF9AE}" pid="3" name="KSOProductBuildVer">
    <vt:lpwstr>1049-12.2.0.23196</vt:lpwstr>
  </property>
</Properties>
</file>