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  <p:sldMasterId id="2147484172" r:id="rId2"/>
  </p:sldMasterIdLst>
  <p:notesMasterIdLst>
    <p:notesMasterId r:id="rId16"/>
  </p:notesMasterIdLst>
  <p:handoutMasterIdLst>
    <p:handoutMasterId r:id="rId17"/>
  </p:handoutMasterIdLst>
  <p:sldIdLst>
    <p:sldId id="280" r:id="rId3"/>
    <p:sldId id="299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83" r:id="rId14"/>
    <p:sldId id="298" r:id="rId15"/>
  </p:sldIdLst>
  <p:sldSz cx="9144000" cy="5143500" type="screen16x9"/>
  <p:notesSz cx="9928225" cy="6797675"/>
  <p:defaultTextStyle>
    <a:defPPr marL="0" marR="0" indent="0" algn="l" defTabSz="34289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128585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257169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385754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514337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642922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771506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900090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028674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уйдова Анастасия Романовна" initials="БАР" lastIdx="16" clrIdx="0"/>
  <p:cmAuthor id="1" name="Лукьянова Марина" initials="ЛМН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CC0"/>
    <a:srgbClr val="E2E2E2"/>
    <a:srgbClr val="F27558"/>
    <a:srgbClr val="393D41"/>
    <a:srgbClr val="FFD609"/>
    <a:srgbClr val="2C83C0"/>
    <a:srgbClr val="9FDED1"/>
    <a:srgbClr val="5AC0A4"/>
    <a:srgbClr val="B999CE"/>
    <a:srgbClr val="F19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86410" autoAdjust="0"/>
  </p:normalViewPr>
  <p:slideViewPr>
    <p:cSldViewPr snapToObjects="1">
      <p:cViewPr varScale="1">
        <p:scale>
          <a:sx n="150" d="100"/>
          <a:sy n="150" d="100"/>
        </p:scale>
        <p:origin x="206" y="101"/>
      </p:cViewPr>
      <p:guideLst/>
    </p:cSldViewPr>
  </p:slideViewPr>
  <p:outlineViewPr>
    <p:cViewPr>
      <p:scale>
        <a:sx n="33" d="100"/>
        <a:sy n="33" d="100"/>
      </p:scale>
      <p:origin x="0" y="-14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1800" y="58"/>
      </p:cViewPr>
      <p:guideLst>
        <p:guide orient="horz" pos="2141"/>
        <p:guide pos="3127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07FC5-D862-4CB3-90B0-72B3F992403A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0DBF2-6414-4132-A3CA-F58055B9D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0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1323764" y="3228896"/>
            <a:ext cx="7280699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8441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46" latinLnBrk="0">
      <a:defRPr sz="500">
        <a:latin typeface="Lucida Grande"/>
        <a:ea typeface="Lucida Grande"/>
        <a:cs typeface="Lucida Grande"/>
        <a:sym typeface="Lucida Grande"/>
      </a:defRPr>
    </a:lvl1pPr>
    <a:lvl2pPr indent="85723" defTabSz="171446" latinLnBrk="0">
      <a:defRPr sz="500">
        <a:latin typeface="Lucida Grande"/>
        <a:ea typeface="Lucida Grande"/>
        <a:cs typeface="Lucida Grande"/>
        <a:sym typeface="Lucida Grande"/>
      </a:defRPr>
    </a:lvl2pPr>
    <a:lvl3pPr indent="171446" defTabSz="171446" latinLnBrk="0">
      <a:defRPr sz="500">
        <a:latin typeface="Lucida Grande"/>
        <a:ea typeface="Lucida Grande"/>
        <a:cs typeface="Lucida Grande"/>
        <a:sym typeface="Lucida Grande"/>
      </a:defRPr>
    </a:lvl3pPr>
    <a:lvl4pPr indent="257169" defTabSz="171446" latinLnBrk="0">
      <a:defRPr sz="500">
        <a:latin typeface="Lucida Grande"/>
        <a:ea typeface="Lucida Grande"/>
        <a:cs typeface="Lucida Grande"/>
        <a:sym typeface="Lucida Grande"/>
      </a:defRPr>
    </a:lvl4pPr>
    <a:lvl5pPr indent="342891" defTabSz="171446" latinLnBrk="0">
      <a:defRPr sz="500">
        <a:latin typeface="Lucida Grande"/>
        <a:ea typeface="Lucida Grande"/>
        <a:cs typeface="Lucida Grande"/>
        <a:sym typeface="Lucida Grande"/>
      </a:defRPr>
    </a:lvl5pPr>
    <a:lvl6pPr indent="428614" defTabSz="171446" latinLnBrk="0">
      <a:defRPr sz="500">
        <a:latin typeface="Lucida Grande"/>
        <a:ea typeface="Lucida Grande"/>
        <a:cs typeface="Lucida Grande"/>
        <a:sym typeface="Lucida Grande"/>
      </a:defRPr>
    </a:lvl6pPr>
    <a:lvl7pPr indent="514337" defTabSz="171446" latinLnBrk="0">
      <a:defRPr sz="500">
        <a:latin typeface="Lucida Grande"/>
        <a:ea typeface="Lucida Grande"/>
        <a:cs typeface="Lucida Grande"/>
        <a:sym typeface="Lucida Grande"/>
      </a:defRPr>
    </a:lvl7pPr>
    <a:lvl8pPr indent="600060" defTabSz="171446" latinLnBrk="0">
      <a:defRPr sz="500">
        <a:latin typeface="Lucida Grande"/>
        <a:ea typeface="Lucida Grande"/>
        <a:cs typeface="Lucida Grande"/>
        <a:sym typeface="Lucida Grande"/>
      </a:defRPr>
    </a:lvl8pPr>
    <a:lvl9pPr indent="685783" defTabSz="171446" latinLnBrk="0">
      <a:defRPr sz="5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24"/>
            <a:ext cx="9143998" cy="515972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3A3BC8-A8CE-4BD1-A788-34EBFAE0A120}"/>
              </a:ext>
            </a:extLst>
          </p:cNvPr>
          <p:cNvSpPr/>
          <p:nvPr userDrawn="1"/>
        </p:nvSpPr>
        <p:spPr>
          <a:xfrm>
            <a:off x="0" y="-12774"/>
            <a:ext cx="9144000" cy="5159724"/>
          </a:xfrm>
          <a:prstGeom prst="rect">
            <a:avLst/>
          </a:prstGeom>
          <a:gradFill>
            <a:gsLst>
              <a:gs pos="0">
                <a:srgbClr val="393D41">
                  <a:alpha val="62745"/>
                </a:srgbClr>
              </a:gs>
              <a:gs pos="100000">
                <a:srgbClr val="393D41">
                  <a:alpha val="5000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471600" y="1492251"/>
            <a:ext cx="5360393" cy="132186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cap="all" baseline="0">
                <a:solidFill>
                  <a:schemeClr val="bg1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28, RGB: 0,26,114)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" y="4112223"/>
            <a:ext cx="4536000" cy="2159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050" i="0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Должность//</a:t>
            </a:r>
            <a:r>
              <a:rPr lang="ru-RU" dirty="0" err="1"/>
              <a:t>Arial</a:t>
            </a:r>
            <a:r>
              <a:rPr lang="ru-RU" dirty="0"/>
              <a:t> обычный, 12//</a:t>
            </a:r>
            <a:r>
              <a:rPr lang="en-US" dirty="0"/>
              <a:t> black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4364636"/>
            <a:ext cx="4536000" cy="2159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050" i="0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Дата, город //</a:t>
            </a:r>
            <a:r>
              <a:rPr lang="ru-RU" dirty="0" err="1"/>
              <a:t>Arial</a:t>
            </a:r>
            <a:r>
              <a:rPr lang="ru-RU" dirty="0"/>
              <a:t> обычный, 12//</a:t>
            </a:r>
            <a:r>
              <a:rPr lang="en-US" dirty="0"/>
              <a:t> RGB</a:t>
            </a:r>
            <a:r>
              <a:rPr lang="ru-RU" dirty="0"/>
              <a:t>: 12</a:t>
            </a:r>
            <a:r>
              <a:rPr lang="en-US" dirty="0"/>
              <a:t>8</a:t>
            </a:r>
            <a:r>
              <a:rPr lang="ru-RU" dirty="0"/>
              <a:t>, 1</a:t>
            </a:r>
            <a:r>
              <a:rPr lang="en-US" dirty="0"/>
              <a:t>30</a:t>
            </a:r>
            <a:r>
              <a:rPr lang="ru-RU" dirty="0"/>
              <a:t>, </a:t>
            </a:r>
            <a:r>
              <a:rPr lang="en-US" dirty="0"/>
              <a:t>133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71600" y="3859384"/>
            <a:ext cx="4536000" cy="216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050" i="0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Фамилия Имя Отчество//</a:t>
            </a:r>
            <a:r>
              <a:rPr lang="ru-RU" dirty="0" err="1"/>
              <a:t>Arial</a:t>
            </a:r>
            <a:r>
              <a:rPr lang="ru-RU" dirty="0"/>
              <a:t> обычный, 12//</a:t>
            </a:r>
            <a:r>
              <a:rPr lang="en-US" dirty="0"/>
              <a:t> black</a:t>
            </a:r>
            <a:endParaRPr lang="ru-RU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8412DFB-F04D-458D-A1CF-453CE9741E5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8313" y="411750"/>
            <a:ext cx="1335869" cy="488063"/>
            <a:chOff x="923" y="1507"/>
            <a:chExt cx="2967" cy="1084"/>
          </a:xfrm>
        </p:grpSpPr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CF762E84-7C22-4AC9-82DC-BFFA2EF78C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3" y="1507"/>
              <a:ext cx="77" cy="1084"/>
            </a:xfrm>
            <a:prstGeom prst="rect">
              <a:avLst/>
            </a:prstGeom>
            <a:solidFill>
              <a:srgbClr val="FFD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452CC42E-2676-4DED-97FA-EA22F8DDD4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3" y="2277"/>
              <a:ext cx="2637" cy="133"/>
            </a:xfrm>
            <a:custGeom>
              <a:avLst/>
              <a:gdLst>
                <a:gd name="T0" fmla="*/ 2251 w 2340"/>
                <a:gd name="T1" fmla="*/ 103 h 118"/>
                <a:gd name="T2" fmla="*/ 2340 w 2340"/>
                <a:gd name="T3" fmla="*/ 103 h 118"/>
                <a:gd name="T4" fmla="*/ 2236 w 2340"/>
                <a:gd name="T5" fmla="*/ 103 h 118"/>
                <a:gd name="T6" fmla="*/ 104 w 2340"/>
                <a:gd name="T7" fmla="*/ 118 h 118"/>
                <a:gd name="T8" fmla="*/ 15 w 2340"/>
                <a:gd name="T9" fmla="*/ 18 h 118"/>
                <a:gd name="T10" fmla="*/ 208 w 2340"/>
                <a:gd name="T11" fmla="*/ 19 h 118"/>
                <a:gd name="T12" fmla="*/ 208 w 2340"/>
                <a:gd name="T13" fmla="*/ 103 h 118"/>
                <a:gd name="T14" fmla="*/ 526 w 2340"/>
                <a:gd name="T15" fmla="*/ 88 h 118"/>
                <a:gd name="T16" fmla="*/ 499 w 2340"/>
                <a:gd name="T17" fmla="*/ 76 h 118"/>
                <a:gd name="T18" fmla="*/ 299 w 2340"/>
                <a:gd name="T19" fmla="*/ 103 h 118"/>
                <a:gd name="T20" fmla="*/ 299 w 2340"/>
                <a:gd name="T21" fmla="*/ 19 h 118"/>
                <a:gd name="T22" fmla="*/ 314 w 2340"/>
                <a:gd name="T23" fmla="*/ 82 h 118"/>
                <a:gd name="T24" fmla="*/ 360 w 2340"/>
                <a:gd name="T25" fmla="*/ 51 h 118"/>
                <a:gd name="T26" fmla="*/ 253 w 2340"/>
                <a:gd name="T27" fmla="*/ 56 h 118"/>
                <a:gd name="T28" fmla="*/ 700 w 2340"/>
                <a:gd name="T29" fmla="*/ 78 h 118"/>
                <a:gd name="T30" fmla="*/ 609 w 2340"/>
                <a:gd name="T31" fmla="*/ 103 h 118"/>
                <a:gd name="T32" fmla="*/ 675 w 2340"/>
                <a:gd name="T33" fmla="*/ 68 h 118"/>
                <a:gd name="T34" fmla="*/ 390 w 2340"/>
                <a:gd name="T35" fmla="*/ 19 h 118"/>
                <a:gd name="T36" fmla="*/ 405 w 2340"/>
                <a:gd name="T37" fmla="*/ 76 h 118"/>
                <a:gd name="T38" fmla="*/ 469 w 2340"/>
                <a:gd name="T39" fmla="*/ 50 h 118"/>
                <a:gd name="T40" fmla="*/ 783 w 2340"/>
                <a:gd name="T41" fmla="*/ 103 h 118"/>
                <a:gd name="T42" fmla="*/ 783 w 2340"/>
                <a:gd name="T43" fmla="*/ 88 h 118"/>
                <a:gd name="T44" fmla="*/ 817 w 2340"/>
                <a:gd name="T45" fmla="*/ 19 h 118"/>
                <a:gd name="T46" fmla="*/ 848 w 2340"/>
                <a:gd name="T47" fmla="*/ 103 h 118"/>
                <a:gd name="T48" fmla="*/ 924 w 2340"/>
                <a:gd name="T49" fmla="*/ 19 h 118"/>
                <a:gd name="T50" fmla="*/ 2027 w 2340"/>
                <a:gd name="T51" fmla="*/ 19 h 118"/>
                <a:gd name="T52" fmla="*/ 2221 w 2340"/>
                <a:gd name="T53" fmla="*/ 34 h 118"/>
                <a:gd name="T54" fmla="*/ 2132 w 2340"/>
                <a:gd name="T55" fmla="*/ 103 h 118"/>
                <a:gd name="T56" fmla="*/ 2145 w 2340"/>
                <a:gd name="T57" fmla="*/ 53 h 118"/>
                <a:gd name="T58" fmla="*/ 1154 w 2340"/>
                <a:gd name="T59" fmla="*/ 88 h 118"/>
                <a:gd name="T60" fmla="*/ 1222 w 2340"/>
                <a:gd name="T61" fmla="*/ 45 h 118"/>
                <a:gd name="T62" fmla="*/ 1486 w 2340"/>
                <a:gd name="T63" fmla="*/ 34 h 118"/>
                <a:gd name="T64" fmla="*/ 1528 w 2340"/>
                <a:gd name="T65" fmla="*/ 34 h 118"/>
                <a:gd name="T66" fmla="*/ 1554 w 2340"/>
                <a:gd name="T67" fmla="*/ 45 h 118"/>
                <a:gd name="T68" fmla="*/ 1877 w 2340"/>
                <a:gd name="T69" fmla="*/ 88 h 118"/>
                <a:gd name="T70" fmla="*/ 1877 w 2340"/>
                <a:gd name="T71" fmla="*/ 19 h 118"/>
                <a:gd name="T72" fmla="*/ 1945 w 2340"/>
                <a:gd name="T73" fmla="*/ 33 h 118"/>
                <a:gd name="T74" fmla="*/ 1945 w 2340"/>
                <a:gd name="T75" fmla="*/ 18 h 118"/>
                <a:gd name="T76" fmla="*/ 1987 w 2340"/>
                <a:gd name="T77" fmla="*/ 87 h 118"/>
                <a:gd name="T78" fmla="*/ 1002 w 2340"/>
                <a:gd name="T79" fmla="*/ 44 h 118"/>
                <a:gd name="T80" fmla="*/ 1027 w 2340"/>
                <a:gd name="T81" fmla="*/ 103 h 118"/>
                <a:gd name="T82" fmla="*/ 1112 w 2340"/>
                <a:gd name="T83" fmla="*/ 78 h 118"/>
                <a:gd name="T84" fmla="*/ 1035 w 2340"/>
                <a:gd name="T85" fmla="*/ 68 h 118"/>
                <a:gd name="T86" fmla="*/ 1035 w 2340"/>
                <a:gd name="T87" fmla="*/ 53 h 118"/>
                <a:gd name="T88" fmla="*/ 1237 w 2340"/>
                <a:gd name="T89" fmla="*/ 43 h 118"/>
                <a:gd name="T90" fmla="*/ 1262 w 2340"/>
                <a:gd name="T91" fmla="*/ 103 h 118"/>
                <a:gd name="T92" fmla="*/ 1273 w 2340"/>
                <a:gd name="T93" fmla="*/ 68 h 118"/>
                <a:gd name="T94" fmla="*/ 1352 w 2340"/>
                <a:gd name="T95" fmla="*/ 103 h 118"/>
                <a:gd name="T96" fmla="*/ 1405 w 2340"/>
                <a:gd name="T97" fmla="*/ 103 h 118"/>
                <a:gd name="T98" fmla="*/ 1422 w 2340"/>
                <a:gd name="T99" fmla="*/ 19 h 118"/>
                <a:gd name="T100" fmla="*/ 1352 w 2340"/>
                <a:gd name="T101" fmla="*/ 19 h 118"/>
                <a:gd name="T102" fmla="*/ 1778 w 2340"/>
                <a:gd name="T103" fmla="*/ 19 h 118"/>
                <a:gd name="T104" fmla="*/ 1701 w 2340"/>
                <a:gd name="T105" fmla="*/ 103 h 118"/>
                <a:gd name="T106" fmla="*/ 1635 w 2340"/>
                <a:gd name="T107" fmla="*/ 19 h 118"/>
                <a:gd name="T108" fmla="*/ 1666 w 2340"/>
                <a:gd name="T109" fmla="*/ 103 h 118"/>
                <a:gd name="T110" fmla="*/ 1589 w 2340"/>
                <a:gd name="T111" fmla="*/ 10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0" h="118">
                  <a:moveTo>
                    <a:pt x="2305" y="15"/>
                  </a:moveTo>
                  <a:cubicBezTo>
                    <a:pt x="2261" y="15"/>
                    <a:pt x="2261" y="15"/>
                    <a:pt x="2261" y="15"/>
                  </a:cubicBezTo>
                  <a:cubicBezTo>
                    <a:pt x="2261" y="0"/>
                    <a:pt x="2261" y="0"/>
                    <a:pt x="2261" y="0"/>
                  </a:cubicBezTo>
                  <a:cubicBezTo>
                    <a:pt x="2305" y="0"/>
                    <a:pt x="2305" y="0"/>
                    <a:pt x="2305" y="0"/>
                  </a:cubicBezTo>
                  <a:lnTo>
                    <a:pt x="2305" y="15"/>
                  </a:lnTo>
                  <a:close/>
                  <a:moveTo>
                    <a:pt x="2236" y="103"/>
                  </a:move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325" y="39"/>
                    <a:pt x="2325" y="39"/>
                    <a:pt x="2325" y="39"/>
                  </a:cubicBezTo>
                  <a:cubicBezTo>
                    <a:pt x="2325" y="103"/>
                    <a:pt x="2325" y="103"/>
                    <a:pt x="2325" y="103"/>
                  </a:cubicBezTo>
                  <a:cubicBezTo>
                    <a:pt x="2340" y="103"/>
                    <a:pt x="2340" y="103"/>
                    <a:pt x="2340" y="103"/>
                  </a:cubicBezTo>
                  <a:cubicBezTo>
                    <a:pt x="2340" y="19"/>
                    <a:pt x="2340" y="19"/>
                    <a:pt x="2340" y="19"/>
                  </a:cubicBezTo>
                  <a:cubicBezTo>
                    <a:pt x="2326" y="19"/>
                    <a:pt x="2326" y="19"/>
                    <a:pt x="2326" y="19"/>
                  </a:cubicBezTo>
                  <a:cubicBezTo>
                    <a:pt x="2325" y="18"/>
                    <a:pt x="2325" y="18"/>
                    <a:pt x="2325" y="18"/>
                  </a:cubicBezTo>
                  <a:cubicBezTo>
                    <a:pt x="2251" y="83"/>
                    <a:pt x="2251" y="83"/>
                    <a:pt x="2251" y="83"/>
                  </a:cubicBezTo>
                  <a:cubicBezTo>
                    <a:pt x="2251" y="19"/>
                    <a:pt x="2251" y="19"/>
                    <a:pt x="2251" y="19"/>
                  </a:cubicBezTo>
                  <a:cubicBezTo>
                    <a:pt x="2236" y="19"/>
                    <a:pt x="2236" y="19"/>
                    <a:pt x="2236" y="19"/>
                  </a:cubicBezTo>
                  <a:lnTo>
                    <a:pt x="2236" y="103"/>
                  </a:lnTo>
                  <a:close/>
                  <a:moveTo>
                    <a:pt x="0" y="1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18"/>
                    <a:pt x="15" y="18"/>
                    <a:pt x="15" y="18"/>
                  </a:cubicBezTo>
                  <a:lnTo>
                    <a:pt x="0" y="18"/>
                  </a:lnTo>
                  <a:close/>
                  <a:moveTo>
                    <a:pt x="134" y="103"/>
                  </a:moveTo>
                  <a:cubicBezTo>
                    <a:pt x="119" y="103"/>
                    <a:pt x="119" y="103"/>
                    <a:pt x="119" y="103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134" y="103"/>
                    <a:pt x="134" y="103"/>
                    <a:pt x="134" y="103"/>
                  </a:cubicBezTo>
                  <a:close/>
                  <a:moveTo>
                    <a:pt x="568" y="34"/>
                  </a:moveTo>
                  <a:cubicBezTo>
                    <a:pt x="526" y="34"/>
                    <a:pt x="526" y="34"/>
                    <a:pt x="526" y="34"/>
                  </a:cubicBezTo>
                  <a:cubicBezTo>
                    <a:pt x="520" y="34"/>
                    <a:pt x="515" y="39"/>
                    <a:pt x="515" y="45"/>
                  </a:cubicBezTo>
                  <a:cubicBezTo>
                    <a:pt x="515" y="76"/>
                    <a:pt x="515" y="76"/>
                    <a:pt x="515" y="76"/>
                  </a:cubicBezTo>
                  <a:cubicBezTo>
                    <a:pt x="515" y="83"/>
                    <a:pt x="520" y="88"/>
                    <a:pt x="526" y="88"/>
                  </a:cubicBezTo>
                  <a:cubicBezTo>
                    <a:pt x="568" y="88"/>
                    <a:pt x="568" y="88"/>
                    <a:pt x="568" y="88"/>
                  </a:cubicBezTo>
                  <a:cubicBezTo>
                    <a:pt x="574" y="88"/>
                    <a:pt x="579" y="83"/>
                    <a:pt x="579" y="76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79" y="39"/>
                    <a:pt x="574" y="34"/>
                    <a:pt x="568" y="34"/>
                  </a:cubicBezTo>
                  <a:close/>
                  <a:moveTo>
                    <a:pt x="526" y="19"/>
                  </a:moveTo>
                  <a:cubicBezTo>
                    <a:pt x="511" y="19"/>
                    <a:pt x="499" y="30"/>
                    <a:pt x="499" y="45"/>
                  </a:cubicBezTo>
                  <a:cubicBezTo>
                    <a:pt x="499" y="76"/>
                    <a:pt x="499" y="76"/>
                    <a:pt x="499" y="76"/>
                  </a:cubicBezTo>
                  <a:cubicBezTo>
                    <a:pt x="499" y="91"/>
                    <a:pt x="511" y="103"/>
                    <a:pt x="526" y="103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82" y="103"/>
                    <a:pt x="594" y="91"/>
                    <a:pt x="594" y="76"/>
                  </a:cubicBezTo>
                  <a:cubicBezTo>
                    <a:pt x="594" y="45"/>
                    <a:pt x="594" y="45"/>
                    <a:pt x="594" y="45"/>
                  </a:cubicBezTo>
                  <a:cubicBezTo>
                    <a:pt x="594" y="30"/>
                    <a:pt x="582" y="19"/>
                    <a:pt x="568" y="19"/>
                  </a:cubicBezTo>
                  <a:lnTo>
                    <a:pt x="526" y="19"/>
                  </a:lnTo>
                  <a:close/>
                  <a:moveTo>
                    <a:pt x="299" y="103"/>
                  </a:moveTo>
                  <a:cubicBezTo>
                    <a:pt x="299" y="82"/>
                    <a:pt x="299" y="82"/>
                    <a:pt x="299" y="82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50" y="82"/>
                    <a:pt x="238" y="70"/>
                    <a:pt x="238" y="56"/>
                  </a:cubicBezTo>
                  <a:cubicBezTo>
                    <a:pt x="238" y="51"/>
                    <a:pt x="238" y="51"/>
                    <a:pt x="238" y="51"/>
                  </a:cubicBezTo>
                  <a:cubicBezTo>
                    <a:pt x="238" y="36"/>
                    <a:pt x="250" y="25"/>
                    <a:pt x="264" y="25"/>
                  </a:cubicBezTo>
                  <a:cubicBezTo>
                    <a:pt x="299" y="25"/>
                    <a:pt x="299" y="25"/>
                    <a:pt x="299" y="25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314" y="19"/>
                    <a:pt x="314" y="19"/>
                    <a:pt x="314" y="19"/>
                  </a:cubicBezTo>
                  <a:cubicBezTo>
                    <a:pt x="314" y="25"/>
                    <a:pt x="314" y="25"/>
                    <a:pt x="314" y="25"/>
                  </a:cubicBezTo>
                  <a:cubicBezTo>
                    <a:pt x="348" y="25"/>
                    <a:pt x="348" y="25"/>
                    <a:pt x="348" y="25"/>
                  </a:cubicBezTo>
                  <a:cubicBezTo>
                    <a:pt x="363" y="25"/>
                    <a:pt x="375" y="36"/>
                    <a:pt x="375" y="5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5" y="70"/>
                    <a:pt x="363" y="82"/>
                    <a:pt x="348" y="82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4" y="103"/>
                    <a:pt x="314" y="103"/>
                    <a:pt x="314" y="103"/>
                  </a:cubicBezTo>
                  <a:lnTo>
                    <a:pt x="299" y="103"/>
                  </a:lnTo>
                  <a:close/>
                  <a:moveTo>
                    <a:pt x="348" y="67"/>
                  </a:moveTo>
                  <a:cubicBezTo>
                    <a:pt x="314" y="67"/>
                    <a:pt x="314" y="67"/>
                    <a:pt x="314" y="67"/>
                  </a:cubicBezTo>
                  <a:cubicBezTo>
                    <a:pt x="314" y="40"/>
                    <a:pt x="314" y="40"/>
                    <a:pt x="314" y="40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55" y="40"/>
                    <a:pt x="360" y="45"/>
                    <a:pt x="360" y="51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360" y="62"/>
                    <a:pt x="355" y="67"/>
                    <a:pt x="348" y="67"/>
                  </a:cubicBezTo>
                  <a:close/>
                  <a:moveTo>
                    <a:pt x="299" y="67"/>
                  </a:moveTo>
                  <a:cubicBezTo>
                    <a:pt x="299" y="40"/>
                    <a:pt x="299" y="40"/>
                    <a:pt x="299" y="40"/>
                  </a:cubicBezTo>
                  <a:cubicBezTo>
                    <a:pt x="264" y="40"/>
                    <a:pt x="264" y="40"/>
                    <a:pt x="264" y="40"/>
                  </a:cubicBezTo>
                  <a:cubicBezTo>
                    <a:pt x="258" y="40"/>
                    <a:pt x="253" y="45"/>
                    <a:pt x="253" y="51"/>
                  </a:cubicBezTo>
                  <a:cubicBezTo>
                    <a:pt x="253" y="56"/>
                    <a:pt x="253" y="56"/>
                    <a:pt x="253" y="56"/>
                  </a:cubicBezTo>
                  <a:cubicBezTo>
                    <a:pt x="253" y="62"/>
                    <a:pt x="258" y="67"/>
                    <a:pt x="264" y="67"/>
                  </a:cubicBezTo>
                  <a:lnTo>
                    <a:pt x="299" y="67"/>
                  </a:lnTo>
                  <a:close/>
                  <a:moveTo>
                    <a:pt x="609" y="103"/>
                  </a:moveTo>
                  <a:cubicBezTo>
                    <a:pt x="622" y="103"/>
                    <a:pt x="622" y="103"/>
                    <a:pt x="622" y="103"/>
                  </a:cubicBezTo>
                  <a:cubicBezTo>
                    <a:pt x="622" y="103"/>
                    <a:pt x="622" y="103"/>
                    <a:pt x="622" y="103"/>
                  </a:cubicBezTo>
                  <a:cubicBezTo>
                    <a:pt x="675" y="103"/>
                    <a:pt x="675" y="103"/>
                    <a:pt x="675" y="103"/>
                  </a:cubicBezTo>
                  <a:cubicBezTo>
                    <a:pt x="689" y="103"/>
                    <a:pt x="700" y="92"/>
                    <a:pt x="700" y="78"/>
                  </a:cubicBezTo>
                  <a:cubicBezTo>
                    <a:pt x="700" y="71"/>
                    <a:pt x="697" y="65"/>
                    <a:pt x="693" y="61"/>
                  </a:cubicBezTo>
                  <a:cubicBezTo>
                    <a:pt x="697" y="56"/>
                    <a:pt x="700" y="50"/>
                    <a:pt x="700" y="43"/>
                  </a:cubicBezTo>
                  <a:cubicBezTo>
                    <a:pt x="700" y="30"/>
                    <a:pt x="689" y="19"/>
                    <a:pt x="675" y="19"/>
                  </a:cubicBezTo>
                  <a:cubicBezTo>
                    <a:pt x="614" y="19"/>
                    <a:pt x="614" y="19"/>
                    <a:pt x="614" y="19"/>
                  </a:cubicBezTo>
                  <a:cubicBezTo>
                    <a:pt x="614" y="19"/>
                    <a:pt x="614" y="19"/>
                    <a:pt x="614" y="19"/>
                  </a:cubicBezTo>
                  <a:cubicBezTo>
                    <a:pt x="609" y="19"/>
                    <a:pt x="609" y="19"/>
                    <a:pt x="609" y="19"/>
                  </a:cubicBezTo>
                  <a:lnTo>
                    <a:pt x="609" y="103"/>
                  </a:lnTo>
                  <a:close/>
                  <a:moveTo>
                    <a:pt x="675" y="53"/>
                  </a:moveTo>
                  <a:cubicBezTo>
                    <a:pt x="622" y="53"/>
                    <a:pt x="622" y="53"/>
                    <a:pt x="622" y="53"/>
                  </a:cubicBezTo>
                  <a:cubicBezTo>
                    <a:pt x="622" y="34"/>
                    <a:pt x="622" y="34"/>
                    <a:pt x="622" y="34"/>
                  </a:cubicBezTo>
                  <a:cubicBezTo>
                    <a:pt x="675" y="34"/>
                    <a:pt x="675" y="34"/>
                    <a:pt x="675" y="34"/>
                  </a:cubicBezTo>
                  <a:cubicBezTo>
                    <a:pt x="680" y="34"/>
                    <a:pt x="685" y="38"/>
                    <a:pt x="685" y="43"/>
                  </a:cubicBezTo>
                  <a:cubicBezTo>
                    <a:pt x="685" y="49"/>
                    <a:pt x="680" y="53"/>
                    <a:pt x="675" y="53"/>
                  </a:cubicBezTo>
                  <a:close/>
                  <a:moveTo>
                    <a:pt x="675" y="68"/>
                  </a:moveTo>
                  <a:cubicBezTo>
                    <a:pt x="622" y="68"/>
                    <a:pt x="622" y="68"/>
                    <a:pt x="622" y="68"/>
                  </a:cubicBezTo>
                  <a:cubicBezTo>
                    <a:pt x="622" y="88"/>
                    <a:pt x="622" y="88"/>
                    <a:pt x="622" y="88"/>
                  </a:cubicBezTo>
                  <a:cubicBezTo>
                    <a:pt x="675" y="88"/>
                    <a:pt x="675" y="88"/>
                    <a:pt x="675" y="88"/>
                  </a:cubicBezTo>
                  <a:cubicBezTo>
                    <a:pt x="680" y="88"/>
                    <a:pt x="685" y="83"/>
                    <a:pt x="685" y="78"/>
                  </a:cubicBezTo>
                  <a:cubicBezTo>
                    <a:pt x="685" y="73"/>
                    <a:pt x="680" y="68"/>
                    <a:pt x="675" y="68"/>
                  </a:cubicBezTo>
                  <a:close/>
                  <a:moveTo>
                    <a:pt x="390" y="103"/>
                  </a:moveTo>
                  <a:cubicBezTo>
                    <a:pt x="390" y="19"/>
                    <a:pt x="390" y="19"/>
                    <a:pt x="390" y="19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405" y="19"/>
                    <a:pt x="405" y="19"/>
                    <a:pt x="405" y="19"/>
                  </a:cubicBezTo>
                  <a:cubicBezTo>
                    <a:pt x="458" y="19"/>
                    <a:pt x="458" y="19"/>
                    <a:pt x="458" y="19"/>
                  </a:cubicBezTo>
                  <a:cubicBezTo>
                    <a:pt x="473" y="19"/>
                    <a:pt x="484" y="30"/>
                    <a:pt x="484" y="45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65"/>
                    <a:pt x="473" y="76"/>
                    <a:pt x="458" y="76"/>
                  </a:cubicBezTo>
                  <a:cubicBezTo>
                    <a:pt x="405" y="76"/>
                    <a:pt x="405" y="76"/>
                    <a:pt x="405" y="76"/>
                  </a:cubicBezTo>
                  <a:cubicBezTo>
                    <a:pt x="405" y="103"/>
                    <a:pt x="405" y="103"/>
                    <a:pt x="405" y="103"/>
                  </a:cubicBezTo>
                  <a:lnTo>
                    <a:pt x="390" y="103"/>
                  </a:lnTo>
                  <a:close/>
                  <a:moveTo>
                    <a:pt x="405" y="61"/>
                  </a:moveTo>
                  <a:cubicBezTo>
                    <a:pt x="405" y="34"/>
                    <a:pt x="405" y="34"/>
                    <a:pt x="405" y="3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64" y="34"/>
                    <a:pt x="469" y="39"/>
                    <a:pt x="469" y="45"/>
                  </a:cubicBezTo>
                  <a:cubicBezTo>
                    <a:pt x="469" y="50"/>
                    <a:pt x="469" y="50"/>
                    <a:pt x="469" y="50"/>
                  </a:cubicBezTo>
                  <a:cubicBezTo>
                    <a:pt x="469" y="56"/>
                    <a:pt x="464" y="61"/>
                    <a:pt x="458" y="61"/>
                  </a:cubicBezTo>
                  <a:lnTo>
                    <a:pt x="405" y="61"/>
                  </a:lnTo>
                  <a:close/>
                  <a:moveTo>
                    <a:pt x="715" y="19"/>
                  </a:moveTo>
                  <a:cubicBezTo>
                    <a:pt x="715" y="103"/>
                    <a:pt x="715" y="103"/>
                    <a:pt x="715" y="103"/>
                  </a:cubicBezTo>
                  <a:cubicBezTo>
                    <a:pt x="718" y="103"/>
                    <a:pt x="718" y="103"/>
                    <a:pt x="718" y="103"/>
                  </a:cubicBezTo>
                  <a:cubicBezTo>
                    <a:pt x="719" y="103"/>
                    <a:pt x="719" y="103"/>
                    <a:pt x="719" y="103"/>
                  </a:cubicBezTo>
                  <a:cubicBezTo>
                    <a:pt x="783" y="103"/>
                    <a:pt x="783" y="103"/>
                    <a:pt x="783" y="103"/>
                  </a:cubicBezTo>
                  <a:cubicBezTo>
                    <a:pt x="798" y="103"/>
                    <a:pt x="810" y="91"/>
                    <a:pt x="810" y="76"/>
                  </a:cubicBezTo>
                  <a:cubicBezTo>
                    <a:pt x="810" y="71"/>
                    <a:pt x="810" y="71"/>
                    <a:pt x="810" y="71"/>
                  </a:cubicBezTo>
                  <a:cubicBezTo>
                    <a:pt x="810" y="57"/>
                    <a:pt x="798" y="45"/>
                    <a:pt x="783" y="45"/>
                  </a:cubicBezTo>
                  <a:cubicBezTo>
                    <a:pt x="730" y="45"/>
                    <a:pt x="730" y="45"/>
                    <a:pt x="730" y="45"/>
                  </a:cubicBezTo>
                  <a:cubicBezTo>
                    <a:pt x="730" y="19"/>
                    <a:pt x="730" y="19"/>
                    <a:pt x="730" y="19"/>
                  </a:cubicBezTo>
                  <a:lnTo>
                    <a:pt x="715" y="19"/>
                  </a:lnTo>
                  <a:close/>
                  <a:moveTo>
                    <a:pt x="783" y="88"/>
                  </a:moveTo>
                  <a:cubicBezTo>
                    <a:pt x="730" y="88"/>
                    <a:pt x="730" y="88"/>
                    <a:pt x="730" y="88"/>
                  </a:cubicBezTo>
                  <a:cubicBezTo>
                    <a:pt x="730" y="60"/>
                    <a:pt x="730" y="60"/>
                    <a:pt x="730" y="60"/>
                  </a:cubicBezTo>
                  <a:cubicBezTo>
                    <a:pt x="783" y="60"/>
                    <a:pt x="783" y="60"/>
                    <a:pt x="783" y="60"/>
                  </a:cubicBezTo>
                  <a:cubicBezTo>
                    <a:pt x="790" y="60"/>
                    <a:pt x="795" y="65"/>
                    <a:pt x="795" y="71"/>
                  </a:cubicBezTo>
                  <a:cubicBezTo>
                    <a:pt x="795" y="76"/>
                    <a:pt x="795" y="76"/>
                    <a:pt x="795" y="76"/>
                  </a:cubicBezTo>
                  <a:cubicBezTo>
                    <a:pt x="795" y="83"/>
                    <a:pt x="790" y="88"/>
                    <a:pt x="783" y="88"/>
                  </a:cubicBezTo>
                  <a:close/>
                  <a:moveTo>
                    <a:pt x="817" y="19"/>
                  </a:moveTo>
                  <a:cubicBezTo>
                    <a:pt x="817" y="103"/>
                    <a:pt x="817" y="103"/>
                    <a:pt x="817" y="103"/>
                  </a:cubicBezTo>
                  <a:cubicBezTo>
                    <a:pt x="832" y="103"/>
                    <a:pt x="832" y="103"/>
                    <a:pt x="832" y="103"/>
                  </a:cubicBezTo>
                  <a:cubicBezTo>
                    <a:pt x="832" y="19"/>
                    <a:pt x="832" y="19"/>
                    <a:pt x="832" y="19"/>
                  </a:cubicBezTo>
                  <a:lnTo>
                    <a:pt x="817" y="19"/>
                  </a:lnTo>
                  <a:close/>
                  <a:moveTo>
                    <a:pt x="847" y="19"/>
                  </a:moveTo>
                  <a:cubicBezTo>
                    <a:pt x="886" y="61"/>
                    <a:pt x="886" y="61"/>
                    <a:pt x="886" y="61"/>
                  </a:cubicBezTo>
                  <a:cubicBezTo>
                    <a:pt x="848" y="103"/>
                    <a:pt x="848" y="103"/>
                    <a:pt x="848" y="103"/>
                  </a:cubicBezTo>
                  <a:cubicBezTo>
                    <a:pt x="869" y="103"/>
                    <a:pt x="869" y="103"/>
                    <a:pt x="869" y="103"/>
                  </a:cubicBezTo>
                  <a:cubicBezTo>
                    <a:pt x="896" y="73"/>
                    <a:pt x="896" y="73"/>
                    <a:pt x="896" y="73"/>
                  </a:cubicBezTo>
                  <a:cubicBezTo>
                    <a:pt x="924" y="103"/>
                    <a:pt x="924" y="103"/>
                    <a:pt x="924" y="103"/>
                  </a:cubicBezTo>
                  <a:cubicBezTo>
                    <a:pt x="944" y="103"/>
                    <a:pt x="944" y="103"/>
                    <a:pt x="944" y="103"/>
                  </a:cubicBezTo>
                  <a:cubicBezTo>
                    <a:pt x="906" y="61"/>
                    <a:pt x="906" y="61"/>
                    <a:pt x="906" y="61"/>
                  </a:cubicBezTo>
                  <a:cubicBezTo>
                    <a:pt x="945" y="19"/>
                    <a:pt x="945" y="19"/>
                    <a:pt x="945" y="19"/>
                  </a:cubicBezTo>
                  <a:cubicBezTo>
                    <a:pt x="924" y="19"/>
                    <a:pt x="924" y="19"/>
                    <a:pt x="924" y="19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68" y="19"/>
                    <a:pt x="868" y="19"/>
                    <a:pt x="868" y="19"/>
                  </a:cubicBezTo>
                  <a:lnTo>
                    <a:pt x="847" y="19"/>
                  </a:lnTo>
                  <a:close/>
                  <a:moveTo>
                    <a:pt x="2078" y="34"/>
                  </a:moveTo>
                  <a:cubicBezTo>
                    <a:pt x="2115" y="34"/>
                    <a:pt x="2115" y="34"/>
                    <a:pt x="2115" y="34"/>
                  </a:cubicBezTo>
                  <a:cubicBezTo>
                    <a:pt x="2115" y="19"/>
                    <a:pt x="2115" y="19"/>
                    <a:pt x="2115" y="19"/>
                  </a:cubicBezTo>
                  <a:cubicBezTo>
                    <a:pt x="2027" y="19"/>
                    <a:pt x="2027" y="19"/>
                    <a:pt x="2027" y="19"/>
                  </a:cubicBezTo>
                  <a:cubicBezTo>
                    <a:pt x="2027" y="34"/>
                    <a:pt x="2027" y="34"/>
                    <a:pt x="2027" y="34"/>
                  </a:cubicBezTo>
                  <a:cubicBezTo>
                    <a:pt x="2063" y="34"/>
                    <a:pt x="2063" y="34"/>
                    <a:pt x="2063" y="34"/>
                  </a:cubicBezTo>
                  <a:cubicBezTo>
                    <a:pt x="2063" y="103"/>
                    <a:pt x="2063" y="103"/>
                    <a:pt x="2063" y="103"/>
                  </a:cubicBezTo>
                  <a:cubicBezTo>
                    <a:pt x="2078" y="103"/>
                    <a:pt x="2078" y="103"/>
                    <a:pt x="2078" y="103"/>
                  </a:cubicBezTo>
                  <a:lnTo>
                    <a:pt x="2078" y="34"/>
                  </a:lnTo>
                  <a:close/>
                  <a:moveTo>
                    <a:pt x="2145" y="34"/>
                  </a:moveTo>
                  <a:cubicBezTo>
                    <a:pt x="2221" y="34"/>
                    <a:pt x="2221" y="34"/>
                    <a:pt x="2221" y="34"/>
                  </a:cubicBezTo>
                  <a:cubicBezTo>
                    <a:pt x="2221" y="19"/>
                    <a:pt x="2221" y="19"/>
                    <a:pt x="2221" y="19"/>
                  </a:cubicBezTo>
                  <a:cubicBezTo>
                    <a:pt x="2132" y="19"/>
                    <a:pt x="2132" y="19"/>
                    <a:pt x="2132" y="19"/>
                  </a:cubicBezTo>
                  <a:cubicBezTo>
                    <a:pt x="2132" y="19"/>
                    <a:pt x="2132" y="19"/>
                    <a:pt x="2132" y="19"/>
                  </a:cubicBezTo>
                  <a:cubicBezTo>
                    <a:pt x="2130" y="19"/>
                    <a:pt x="2130" y="19"/>
                    <a:pt x="2130" y="19"/>
                  </a:cubicBezTo>
                  <a:cubicBezTo>
                    <a:pt x="2130" y="103"/>
                    <a:pt x="2130" y="103"/>
                    <a:pt x="2130" y="103"/>
                  </a:cubicBezTo>
                  <a:cubicBezTo>
                    <a:pt x="2132" y="103"/>
                    <a:pt x="2132" y="103"/>
                    <a:pt x="2132" y="103"/>
                  </a:cubicBezTo>
                  <a:cubicBezTo>
                    <a:pt x="2132" y="103"/>
                    <a:pt x="2132" y="103"/>
                    <a:pt x="2132" y="103"/>
                  </a:cubicBezTo>
                  <a:cubicBezTo>
                    <a:pt x="2221" y="103"/>
                    <a:pt x="2221" y="103"/>
                    <a:pt x="2221" y="103"/>
                  </a:cubicBezTo>
                  <a:cubicBezTo>
                    <a:pt x="2221" y="88"/>
                    <a:pt x="2221" y="88"/>
                    <a:pt x="2221" y="88"/>
                  </a:cubicBezTo>
                  <a:cubicBezTo>
                    <a:pt x="2145" y="88"/>
                    <a:pt x="2145" y="88"/>
                    <a:pt x="2145" y="88"/>
                  </a:cubicBezTo>
                  <a:cubicBezTo>
                    <a:pt x="2145" y="68"/>
                    <a:pt x="2145" y="68"/>
                    <a:pt x="2145" y="68"/>
                  </a:cubicBezTo>
                  <a:cubicBezTo>
                    <a:pt x="2221" y="68"/>
                    <a:pt x="2221" y="68"/>
                    <a:pt x="2221" y="68"/>
                  </a:cubicBezTo>
                  <a:cubicBezTo>
                    <a:pt x="2221" y="53"/>
                    <a:pt x="2221" y="53"/>
                    <a:pt x="2221" y="53"/>
                  </a:cubicBezTo>
                  <a:cubicBezTo>
                    <a:pt x="2145" y="53"/>
                    <a:pt x="2145" y="53"/>
                    <a:pt x="2145" y="53"/>
                  </a:cubicBezTo>
                  <a:lnTo>
                    <a:pt x="2145" y="34"/>
                  </a:lnTo>
                  <a:close/>
                  <a:moveTo>
                    <a:pt x="1154" y="34"/>
                  </a:moveTo>
                  <a:cubicBezTo>
                    <a:pt x="1196" y="34"/>
                    <a:pt x="1196" y="34"/>
                    <a:pt x="1196" y="34"/>
                  </a:cubicBezTo>
                  <a:cubicBezTo>
                    <a:pt x="1202" y="34"/>
                    <a:pt x="1207" y="39"/>
                    <a:pt x="1207" y="45"/>
                  </a:cubicBezTo>
                  <a:cubicBezTo>
                    <a:pt x="1207" y="77"/>
                    <a:pt x="1207" y="77"/>
                    <a:pt x="1207" y="77"/>
                  </a:cubicBezTo>
                  <a:cubicBezTo>
                    <a:pt x="1207" y="83"/>
                    <a:pt x="1202" y="88"/>
                    <a:pt x="1196" y="88"/>
                  </a:cubicBezTo>
                  <a:cubicBezTo>
                    <a:pt x="1154" y="88"/>
                    <a:pt x="1154" y="88"/>
                    <a:pt x="1154" y="88"/>
                  </a:cubicBezTo>
                  <a:cubicBezTo>
                    <a:pt x="1148" y="88"/>
                    <a:pt x="1142" y="83"/>
                    <a:pt x="1142" y="77"/>
                  </a:cubicBezTo>
                  <a:cubicBezTo>
                    <a:pt x="1142" y="45"/>
                    <a:pt x="1142" y="45"/>
                    <a:pt x="1142" y="45"/>
                  </a:cubicBezTo>
                  <a:cubicBezTo>
                    <a:pt x="1142" y="39"/>
                    <a:pt x="1148" y="34"/>
                    <a:pt x="1154" y="34"/>
                  </a:cubicBezTo>
                  <a:close/>
                  <a:moveTo>
                    <a:pt x="1127" y="45"/>
                  </a:moveTo>
                  <a:cubicBezTo>
                    <a:pt x="1127" y="31"/>
                    <a:pt x="1139" y="19"/>
                    <a:pt x="1154" y="19"/>
                  </a:cubicBezTo>
                  <a:cubicBezTo>
                    <a:pt x="1196" y="19"/>
                    <a:pt x="1196" y="19"/>
                    <a:pt x="1196" y="19"/>
                  </a:cubicBezTo>
                  <a:cubicBezTo>
                    <a:pt x="1210" y="19"/>
                    <a:pt x="1222" y="31"/>
                    <a:pt x="1222" y="45"/>
                  </a:cubicBezTo>
                  <a:cubicBezTo>
                    <a:pt x="1222" y="77"/>
                    <a:pt x="1222" y="77"/>
                    <a:pt x="1222" y="77"/>
                  </a:cubicBezTo>
                  <a:cubicBezTo>
                    <a:pt x="1222" y="91"/>
                    <a:pt x="1210" y="103"/>
                    <a:pt x="1196" y="103"/>
                  </a:cubicBezTo>
                  <a:cubicBezTo>
                    <a:pt x="1154" y="103"/>
                    <a:pt x="1154" y="103"/>
                    <a:pt x="1154" y="103"/>
                  </a:cubicBezTo>
                  <a:cubicBezTo>
                    <a:pt x="1139" y="103"/>
                    <a:pt x="1127" y="91"/>
                    <a:pt x="1127" y="77"/>
                  </a:cubicBezTo>
                  <a:lnTo>
                    <a:pt x="1127" y="45"/>
                  </a:lnTo>
                  <a:close/>
                  <a:moveTo>
                    <a:pt x="1528" y="34"/>
                  </a:moveTo>
                  <a:cubicBezTo>
                    <a:pt x="1486" y="34"/>
                    <a:pt x="1486" y="34"/>
                    <a:pt x="1486" y="34"/>
                  </a:cubicBezTo>
                  <a:cubicBezTo>
                    <a:pt x="1480" y="34"/>
                    <a:pt x="1475" y="39"/>
                    <a:pt x="1475" y="45"/>
                  </a:cubicBezTo>
                  <a:cubicBezTo>
                    <a:pt x="1475" y="77"/>
                    <a:pt x="1475" y="77"/>
                    <a:pt x="1475" y="77"/>
                  </a:cubicBezTo>
                  <a:cubicBezTo>
                    <a:pt x="1475" y="83"/>
                    <a:pt x="1480" y="88"/>
                    <a:pt x="1486" y="88"/>
                  </a:cubicBezTo>
                  <a:cubicBezTo>
                    <a:pt x="1528" y="88"/>
                    <a:pt x="1528" y="88"/>
                    <a:pt x="1528" y="88"/>
                  </a:cubicBezTo>
                  <a:cubicBezTo>
                    <a:pt x="1534" y="88"/>
                    <a:pt x="1539" y="83"/>
                    <a:pt x="1539" y="77"/>
                  </a:cubicBezTo>
                  <a:cubicBezTo>
                    <a:pt x="1539" y="45"/>
                    <a:pt x="1539" y="45"/>
                    <a:pt x="1539" y="45"/>
                  </a:cubicBezTo>
                  <a:cubicBezTo>
                    <a:pt x="1539" y="39"/>
                    <a:pt x="1534" y="34"/>
                    <a:pt x="1528" y="34"/>
                  </a:cubicBezTo>
                  <a:close/>
                  <a:moveTo>
                    <a:pt x="1486" y="19"/>
                  </a:moveTo>
                  <a:cubicBezTo>
                    <a:pt x="1471" y="19"/>
                    <a:pt x="1460" y="31"/>
                    <a:pt x="1460" y="45"/>
                  </a:cubicBezTo>
                  <a:cubicBezTo>
                    <a:pt x="1460" y="77"/>
                    <a:pt x="1460" y="77"/>
                    <a:pt x="1460" y="77"/>
                  </a:cubicBezTo>
                  <a:cubicBezTo>
                    <a:pt x="1460" y="91"/>
                    <a:pt x="1471" y="103"/>
                    <a:pt x="1486" y="103"/>
                  </a:cubicBezTo>
                  <a:cubicBezTo>
                    <a:pt x="1528" y="103"/>
                    <a:pt x="1528" y="103"/>
                    <a:pt x="1528" y="103"/>
                  </a:cubicBezTo>
                  <a:cubicBezTo>
                    <a:pt x="1542" y="103"/>
                    <a:pt x="1554" y="91"/>
                    <a:pt x="1554" y="77"/>
                  </a:cubicBezTo>
                  <a:cubicBezTo>
                    <a:pt x="1554" y="45"/>
                    <a:pt x="1554" y="45"/>
                    <a:pt x="1554" y="45"/>
                  </a:cubicBezTo>
                  <a:cubicBezTo>
                    <a:pt x="1554" y="31"/>
                    <a:pt x="1542" y="19"/>
                    <a:pt x="1528" y="19"/>
                  </a:cubicBezTo>
                  <a:lnTo>
                    <a:pt x="1486" y="19"/>
                  </a:lnTo>
                  <a:close/>
                  <a:moveTo>
                    <a:pt x="1835" y="34"/>
                  </a:moveTo>
                  <a:cubicBezTo>
                    <a:pt x="1877" y="34"/>
                    <a:pt x="1877" y="34"/>
                    <a:pt x="1877" y="34"/>
                  </a:cubicBezTo>
                  <a:cubicBezTo>
                    <a:pt x="1884" y="34"/>
                    <a:pt x="1889" y="39"/>
                    <a:pt x="1889" y="45"/>
                  </a:cubicBezTo>
                  <a:cubicBezTo>
                    <a:pt x="1889" y="77"/>
                    <a:pt x="1889" y="77"/>
                    <a:pt x="1889" y="77"/>
                  </a:cubicBezTo>
                  <a:cubicBezTo>
                    <a:pt x="1889" y="83"/>
                    <a:pt x="1884" y="88"/>
                    <a:pt x="1877" y="88"/>
                  </a:cubicBezTo>
                  <a:cubicBezTo>
                    <a:pt x="1835" y="88"/>
                    <a:pt x="1835" y="88"/>
                    <a:pt x="1835" y="88"/>
                  </a:cubicBezTo>
                  <a:cubicBezTo>
                    <a:pt x="1829" y="88"/>
                    <a:pt x="1824" y="83"/>
                    <a:pt x="1824" y="77"/>
                  </a:cubicBezTo>
                  <a:cubicBezTo>
                    <a:pt x="1824" y="45"/>
                    <a:pt x="1824" y="45"/>
                    <a:pt x="1824" y="45"/>
                  </a:cubicBezTo>
                  <a:cubicBezTo>
                    <a:pt x="1824" y="39"/>
                    <a:pt x="1829" y="34"/>
                    <a:pt x="1835" y="34"/>
                  </a:cubicBezTo>
                  <a:close/>
                  <a:moveTo>
                    <a:pt x="1809" y="45"/>
                  </a:moveTo>
                  <a:cubicBezTo>
                    <a:pt x="1809" y="31"/>
                    <a:pt x="1821" y="19"/>
                    <a:pt x="1835" y="19"/>
                  </a:cubicBezTo>
                  <a:cubicBezTo>
                    <a:pt x="1877" y="19"/>
                    <a:pt x="1877" y="19"/>
                    <a:pt x="1877" y="19"/>
                  </a:cubicBezTo>
                  <a:cubicBezTo>
                    <a:pt x="1892" y="19"/>
                    <a:pt x="1904" y="31"/>
                    <a:pt x="1904" y="45"/>
                  </a:cubicBezTo>
                  <a:cubicBezTo>
                    <a:pt x="1904" y="77"/>
                    <a:pt x="1904" y="77"/>
                    <a:pt x="1904" y="77"/>
                  </a:cubicBezTo>
                  <a:cubicBezTo>
                    <a:pt x="1904" y="91"/>
                    <a:pt x="1892" y="103"/>
                    <a:pt x="1877" y="103"/>
                  </a:cubicBezTo>
                  <a:cubicBezTo>
                    <a:pt x="1835" y="103"/>
                    <a:pt x="1835" y="103"/>
                    <a:pt x="1835" y="103"/>
                  </a:cubicBezTo>
                  <a:cubicBezTo>
                    <a:pt x="1821" y="103"/>
                    <a:pt x="1809" y="91"/>
                    <a:pt x="1809" y="77"/>
                  </a:cubicBezTo>
                  <a:lnTo>
                    <a:pt x="1809" y="45"/>
                  </a:lnTo>
                  <a:close/>
                  <a:moveTo>
                    <a:pt x="1945" y="33"/>
                  </a:moveTo>
                  <a:cubicBezTo>
                    <a:pt x="1987" y="33"/>
                    <a:pt x="1987" y="33"/>
                    <a:pt x="1987" y="33"/>
                  </a:cubicBezTo>
                  <a:cubicBezTo>
                    <a:pt x="1993" y="33"/>
                    <a:pt x="1998" y="38"/>
                    <a:pt x="1998" y="45"/>
                  </a:cubicBezTo>
                  <a:cubicBezTo>
                    <a:pt x="1998" y="47"/>
                    <a:pt x="1998" y="47"/>
                    <a:pt x="1998" y="47"/>
                  </a:cubicBezTo>
                  <a:cubicBezTo>
                    <a:pt x="2013" y="47"/>
                    <a:pt x="2013" y="47"/>
                    <a:pt x="2013" y="47"/>
                  </a:cubicBezTo>
                  <a:cubicBezTo>
                    <a:pt x="2013" y="45"/>
                    <a:pt x="2013" y="45"/>
                    <a:pt x="2013" y="45"/>
                  </a:cubicBezTo>
                  <a:cubicBezTo>
                    <a:pt x="2013" y="30"/>
                    <a:pt x="2002" y="18"/>
                    <a:pt x="1987" y="18"/>
                  </a:cubicBezTo>
                  <a:cubicBezTo>
                    <a:pt x="1945" y="18"/>
                    <a:pt x="1945" y="18"/>
                    <a:pt x="1945" y="18"/>
                  </a:cubicBezTo>
                  <a:cubicBezTo>
                    <a:pt x="1931" y="18"/>
                    <a:pt x="1919" y="30"/>
                    <a:pt x="1919" y="45"/>
                  </a:cubicBezTo>
                  <a:cubicBezTo>
                    <a:pt x="1919" y="76"/>
                    <a:pt x="1919" y="76"/>
                    <a:pt x="1919" y="76"/>
                  </a:cubicBezTo>
                  <a:cubicBezTo>
                    <a:pt x="1919" y="91"/>
                    <a:pt x="1931" y="102"/>
                    <a:pt x="1945" y="102"/>
                  </a:cubicBezTo>
                  <a:cubicBezTo>
                    <a:pt x="1987" y="102"/>
                    <a:pt x="1987" y="102"/>
                    <a:pt x="1987" y="102"/>
                  </a:cubicBezTo>
                  <a:cubicBezTo>
                    <a:pt x="2001" y="102"/>
                    <a:pt x="2012" y="92"/>
                    <a:pt x="2013" y="80"/>
                  </a:cubicBezTo>
                  <a:cubicBezTo>
                    <a:pt x="1998" y="80"/>
                    <a:pt x="1998" y="80"/>
                    <a:pt x="1998" y="80"/>
                  </a:cubicBezTo>
                  <a:cubicBezTo>
                    <a:pt x="1996" y="84"/>
                    <a:pt x="1992" y="87"/>
                    <a:pt x="1987" y="87"/>
                  </a:cubicBezTo>
                  <a:cubicBezTo>
                    <a:pt x="1945" y="87"/>
                    <a:pt x="1945" y="87"/>
                    <a:pt x="1945" y="87"/>
                  </a:cubicBezTo>
                  <a:cubicBezTo>
                    <a:pt x="1939" y="87"/>
                    <a:pt x="1934" y="82"/>
                    <a:pt x="1934" y="76"/>
                  </a:cubicBezTo>
                  <a:cubicBezTo>
                    <a:pt x="1934" y="45"/>
                    <a:pt x="1934" y="45"/>
                    <a:pt x="1934" y="45"/>
                  </a:cubicBezTo>
                  <a:cubicBezTo>
                    <a:pt x="1934" y="38"/>
                    <a:pt x="1939" y="33"/>
                    <a:pt x="1945" y="33"/>
                  </a:cubicBezTo>
                  <a:close/>
                  <a:moveTo>
                    <a:pt x="1002" y="43"/>
                  </a:moveTo>
                  <a:cubicBezTo>
                    <a:pt x="1002" y="43"/>
                    <a:pt x="1002" y="43"/>
                    <a:pt x="1002" y="43"/>
                  </a:cubicBezTo>
                  <a:cubicBezTo>
                    <a:pt x="1002" y="44"/>
                    <a:pt x="1002" y="44"/>
                    <a:pt x="1002" y="44"/>
                  </a:cubicBezTo>
                  <a:cubicBezTo>
                    <a:pt x="1002" y="43"/>
                    <a:pt x="1002" y="43"/>
                    <a:pt x="1002" y="43"/>
                  </a:cubicBezTo>
                  <a:cubicBezTo>
                    <a:pt x="1002" y="43"/>
                    <a:pt x="1002" y="43"/>
                    <a:pt x="1002" y="43"/>
                  </a:cubicBezTo>
                  <a:close/>
                  <a:moveTo>
                    <a:pt x="1002" y="78"/>
                  </a:moveTo>
                  <a:cubicBezTo>
                    <a:pt x="1002" y="78"/>
                    <a:pt x="1002" y="78"/>
                    <a:pt x="1002" y="78"/>
                  </a:cubicBezTo>
                  <a:cubicBezTo>
                    <a:pt x="1002" y="78"/>
                    <a:pt x="1002" y="78"/>
                    <a:pt x="1002" y="78"/>
                  </a:cubicBezTo>
                  <a:cubicBezTo>
                    <a:pt x="1002" y="78"/>
                    <a:pt x="1002" y="78"/>
                    <a:pt x="1002" y="78"/>
                  </a:cubicBezTo>
                  <a:close/>
                  <a:moveTo>
                    <a:pt x="1027" y="103"/>
                  </a:moveTo>
                  <a:cubicBezTo>
                    <a:pt x="1022" y="103"/>
                    <a:pt x="1022" y="103"/>
                    <a:pt x="1022" y="103"/>
                  </a:cubicBezTo>
                  <a:cubicBezTo>
                    <a:pt x="1022" y="19"/>
                    <a:pt x="1022" y="19"/>
                    <a:pt x="1022" y="19"/>
                  </a:cubicBezTo>
                  <a:cubicBezTo>
                    <a:pt x="1035" y="19"/>
                    <a:pt x="1035" y="19"/>
                    <a:pt x="1035" y="19"/>
                  </a:cubicBezTo>
                  <a:cubicBezTo>
                    <a:pt x="1088" y="19"/>
                    <a:pt x="1088" y="19"/>
                    <a:pt x="1088" y="19"/>
                  </a:cubicBezTo>
                  <a:cubicBezTo>
                    <a:pt x="1101" y="19"/>
                    <a:pt x="1112" y="30"/>
                    <a:pt x="1112" y="43"/>
                  </a:cubicBezTo>
                  <a:cubicBezTo>
                    <a:pt x="1112" y="50"/>
                    <a:pt x="1110" y="56"/>
                    <a:pt x="1105" y="61"/>
                  </a:cubicBezTo>
                  <a:cubicBezTo>
                    <a:pt x="1110" y="65"/>
                    <a:pt x="1112" y="71"/>
                    <a:pt x="1112" y="78"/>
                  </a:cubicBezTo>
                  <a:cubicBezTo>
                    <a:pt x="1112" y="92"/>
                    <a:pt x="1101" y="103"/>
                    <a:pt x="1088" y="103"/>
                  </a:cubicBezTo>
                  <a:cubicBezTo>
                    <a:pt x="1027" y="103"/>
                    <a:pt x="1027" y="103"/>
                    <a:pt x="1027" y="103"/>
                  </a:cubicBezTo>
                  <a:close/>
                  <a:moveTo>
                    <a:pt x="1035" y="88"/>
                  </a:moveTo>
                  <a:cubicBezTo>
                    <a:pt x="1088" y="88"/>
                    <a:pt x="1088" y="88"/>
                    <a:pt x="1088" y="88"/>
                  </a:cubicBezTo>
                  <a:cubicBezTo>
                    <a:pt x="1093" y="88"/>
                    <a:pt x="1097" y="83"/>
                    <a:pt x="1097" y="78"/>
                  </a:cubicBezTo>
                  <a:cubicBezTo>
                    <a:pt x="1097" y="73"/>
                    <a:pt x="1093" y="68"/>
                    <a:pt x="1088" y="68"/>
                  </a:cubicBezTo>
                  <a:cubicBezTo>
                    <a:pt x="1035" y="68"/>
                    <a:pt x="1035" y="68"/>
                    <a:pt x="1035" y="68"/>
                  </a:cubicBezTo>
                  <a:lnTo>
                    <a:pt x="1035" y="88"/>
                  </a:lnTo>
                  <a:close/>
                  <a:moveTo>
                    <a:pt x="1035" y="53"/>
                  </a:moveTo>
                  <a:cubicBezTo>
                    <a:pt x="1088" y="53"/>
                    <a:pt x="1088" y="53"/>
                    <a:pt x="1088" y="53"/>
                  </a:cubicBezTo>
                  <a:cubicBezTo>
                    <a:pt x="1093" y="53"/>
                    <a:pt x="1097" y="49"/>
                    <a:pt x="1097" y="43"/>
                  </a:cubicBezTo>
                  <a:cubicBezTo>
                    <a:pt x="1097" y="38"/>
                    <a:pt x="1093" y="34"/>
                    <a:pt x="1088" y="34"/>
                  </a:cubicBezTo>
                  <a:cubicBezTo>
                    <a:pt x="1035" y="34"/>
                    <a:pt x="1035" y="34"/>
                    <a:pt x="1035" y="34"/>
                  </a:cubicBezTo>
                  <a:lnTo>
                    <a:pt x="1035" y="53"/>
                  </a:lnTo>
                  <a:close/>
                  <a:moveTo>
                    <a:pt x="1312" y="34"/>
                  </a:moveTo>
                  <a:cubicBezTo>
                    <a:pt x="1262" y="34"/>
                    <a:pt x="1262" y="34"/>
                    <a:pt x="1262" y="34"/>
                  </a:cubicBezTo>
                  <a:cubicBezTo>
                    <a:pt x="1257" y="34"/>
                    <a:pt x="1252" y="38"/>
                    <a:pt x="1252" y="43"/>
                  </a:cubicBezTo>
                  <a:cubicBezTo>
                    <a:pt x="1252" y="44"/>
                    <a:pt x="1252" y="44"/>
                    <a:pt x="1252" y="44"/>
                  </a:cubicBezTo>
                  <a:cubicBezTo>
                    <a:pt x="1252" y="44"/>
                    <a:pt x="1252" y="44"/>
                    <a:pt x="1252" y="44"/>
                  </a:cubicBezTo>
                  <a:cubicBezTo>
                    <a:pt x="1237" y="44"/>
                    <a:pt x="1237" y="44"/>
                    <a:pt x="1237" y="44"/>
                  </a:cubicBezTo>
                  <a:cubicBezTo>
                    <a:pt x="1237" y="43"/>
                    <a:pt x="1237" y="43"/>
                    <a:pt x="1237" y="43"/>
                  </a:cubicBezTo>
                  <a:cubicBezTo>
                    <a:pt x="1237" y="30"/>
                    <a:pt x="1248" y="19"/>
                    <a:pt x="1262" y="19"/>
                  </a:cubicBezTo>
                  <a:cubicBezTo>
                    <a:pt x="1312" y="19"/>
                    <a:pt x="1312" y="19"/>
                    <a:pt x="1312" y="19"/>
                  </a:cubicBezTo>
                  <a:cubicBezTo>
                    <a:pt x="1326" y="19"/>
                    <a:pt x="1337" y="30"/>
                    <a:pt x="1337" y="43"/>
                  </a:cubicBezTo>
                  <a:cubicBezTo>
                    <a:pt x="1337" y="50"/>
                    <a:pt x="1334" y="56"/>
                    <a:pt x="1330" y="61"/>
                  </a:cubicBezTo>
                  <a:cubicBezTo>
                    <a:pt x="1334" y="65"/>
                    <a:pt x="1337" y="71"/>
                    <a:pt x="1337" y="78"/>
                  </a:cubicBezTo>
                  <a:cubicBezTo>
                    <a:pt x="1337" y="92"/>
                    <a:pt x="1326" y="103"/>
                    <a:pt x="1312" y="103"/>
                  </a:cubicBezTo>
                  <a:cubicBezTo>
                    <a:pt x="1262" y="103"/>
                    <a:pt x="1262" y="103"/>
                    <a:pt x="1262" y="103"/>
                  </a:cubicBezTo>
                  <a:cubicBezTo>
                    <a:pt x="1249" y="103"/>
                    <a:pt x="1239" y="93"/>
                    <a:pt x="1237" y="81"/>
                  </a:cubicBezTo>
                  <a:cubicBezTo>
                    <a:pt x="1253" y="81"/>
                    <a:pt x="1253" y="81"/>
                    <a:pt x="1253" y="81"/>
                  </a:cubicBezTo>
                  <a:cubicBezTo>
                    <a:pt x="1254" y="85"/>
                    <a:pt x="1257" y="88"/>
                    <a:pt x="1262" y="88"/>
                  </a:cubicBezTo>
                  <a:cubicBezTo>
                    <a:pt x="1312" y="88"/>
                    <a:pt x="1312" y="88"/>
                    <a:pt x="1312" y="88"/>
                  </a:cubicBezTo>
                  <a:cubicBezTo>
                    <a:pt x="1317" y="88"/>
                    <a:pt x="1322" y="83"/>
                    <a:pt x="1322" y="78"/>
                  </a:cubicBezTo>
                  <a:cubicBezTo>
                    <a:pt x="1322" y="73"/>
                    <a:pt x="1317" y="68"/>
                    <a:pt x="1312" y="68"/>
                  </a:cubicBezTo>
                  <a:cubicBezTo>
                    <a:pt x="1273" y="68"/>
                    <a:pt x="1273" y="68"/>
                    <a:pt x="1273" y="68"/>
                  </a:cubicBezTo>
                  <a:cubicBezTo>
                    <a:pt x="1273" y="53"/>
                    <a:pt x="1273" y="53"/>
                    <a:pt x="1273" y="53"/>
                  </a:cubicBezTo>
                  <a:cubicBezTo>
                    <a:pt x="1312" y="53"/>
                    <a:pt x="1312" y="53"/>
                    <a:pt x="1312" y="53"/>
                  </a:cubicBezTo>
                  <a:cubicBezTo>
                    <a:pt x="1317" y="53"/>
                    <a:pt x="1322" y="49"/>
                    <a:pt x="1322" y="43"/>
                  </a:cubicBezTo>
                  <a:cubicBezTo>
                    <a:pt x="1322" y="38"/>
                    <a:pt x="1317" y="34"/>
                    <a:pt x="1312" y="34"/>
                  </a:cubicBezTo>
                  <a:close/>
                  <a:moveTo>
                    <a:pt x="1352" y="34"/>
                  </a:moveTo>
                  <a:cubicBezTo>
                    <a:pt x="1352" y="34"/>
                    <a:pt x="1352" y="34"/>
                    <a:pt x="1352" y="34"/>
                  </a:cubicBezTo>
                  <a:cubicBezTo>
                    <a:pt x="1352" y="103"/>
                    <a:pt x="1352" y="103"/>
                    <a:pt x="1352" y="103"/>
                  </a:cubicBezTo>
                  <a:cubicBezTo>
                    <a:pt x="1367" y="103"/>
                    <a:pt x="1367" y="103"/>
                    <a:pt x="1367" y="103"/>
                  </a:cubicBezTo>
                  <a:cubicBezTo>
                    <a:pt x="1367" y="44"/>
                    <a:pt x="1367" y="44"/>
                    <a:pt x="1367" y="44"/>
                  </a:cubicBezTo>
                  <a:cubicBezTo>
                    <a:pt x="1390" y="103"/>
                    <a:pt x="1390" y="103"/>
                    <a:pt x="1390" y="103"/>
                  </a:cubicBezTo>
                  <a:cubicBezTo>
                    <a:pt x="1397" y="103"/>
                    <a:pt x="1397" y="103"/>
                    <a:pt x="1397" y="103"/>
                  </a:cubicBezTo>
                  <a:cubicBezTo>
                    <a:pt x="1398" y="103"/>
                    <a:pt x="1398" y="103"/>
                    <a:pt x="1398" y="103"/>
                  </a:cubicBezTo>
                  <a:cubicBezTo>
                    <a:pt x="1398" y="103"/>
                    <a:pt x="1398" y="103"/>
                    <a:pt x="1398" y="103"/>
                  </a:cubicBezTo>
                  <a:cubicBezTo>
                    <a:pt x="1405" y="103"/>
                    <a:pt x="1405" y="103"/>
                    <a:pt x="1405" y="103"/>
                  </a:cubicBezTo>
                  <a:cubicBezTo>
                    <a:pt x="1429" y="41"/>
                    <a:pt x="1429" y="41"/>
                    <a:pt x="1429" y="41"/>
                  </a:cubicBezTo>
                  <a:cubicBezTo>
                    <a:pt x="1429" y="103"/>
                    <a:pt x="1429" y="103"/>
                    <a:pt x="1429" y="103"/>
                  </a:cubicBezTo>
                  <a:cubicBezTo>
                    <a:pt x="1444" y="103"/>
                    <a:pt x="1444" y="103"/>
                    <a:pt x="1444" y="103"/>
                  </a:cubicBezTo>
                  <a:cubicBezTo>
                    <a:pt x="1444" y="34"/>
                    <a:pt x="1444" y="34"/>
                    <a:pt x="1444" y="34"/>
                  </a:cubicBezTo>
                  <a:cubicBezTo>
                    <a:pt x="1444" y="34"/>
                    <a:pt x="1444" y="34"/>
                    <a:pt x="1444" y="34"/>
                  </a:cubicBezTo>
                  <a:cubicBezTo>
                    <a:pt x="1444" y="19"/>
                    <a:pt x="1444" y="19"/>
                    <a:pt x="1444" y="19"/>
                  </a:cubicBezTo>
                  <a:cubicBezTo>
                    <a:pt x="1422" y="19"/>
                    <a:pt x="1422" y="19"/>
                    <a:pt x="1422" y="19"/>
                  </a:cubicBezTo>
                  <a:cubicBezTo>
                    <a:pt x="1422" y="19"/>
                    <a:pt x="1422" y="19"/>
                    <a:pt x="1422" y="19"/>
                  </a:cubicBezTo>
                  <a:cubicBezTo>
                    <a:pt x="1422" y="19"/>
                    <a:pt x="1422" y="19"/>
                    <a:pt x="1422" y="19"/>
                  </a:cubicBezTo>
                  <a:cubicBezTo>
                    <a:pt x="1398" y="82"/>
                    <a:pt x="1398" y="82"/>
                    <a:pt x="1398" y="82"/>
                  </a:cubicBezTo>
                  <a:cubicBezTo>
                    <a:pt x="1373" y="19"/>
                    <a:pt x="1373" y="19"/>
                    <a:pt x="1373" y="19"/>
                  </a:cubicBezTo>
                  <a:cubicBezTo>
                    <a:pt x="1373" y="19"/>
                    <a:pt x="1373" y="19"/>
                    <a:pt x="1373" y="19"/>
                  </a:cubicBezTo>
                  <a:cubicBezTo>
                    <a:pt x="1373" y="19"/>
                    <a:pt x="1373" y="19"/>
                    <a:pt x="1373" y="19"/>
                  </a:cubicBezTo>
                  <a:cubicBezTo>
                    <a:pt x="1352" y="19"/>
                    <a:pt x="1352" y="19"/>
                    <a:pt x="1352" y="19"/>
                  </a:cubicBezTo>
                  <a:lnTo>
                    <a:pt x="1352" y="34"/>
                  </a:lnTo>
                  <a:close/>
                  <a:moveTo>
                    <a:pt x="1701" y="103"/>
                  </a:moveTo>
                  <a:cubicBezTo>
                    <a:pt x="1701" y="19"/>
                    <a:pt x="1701" y="19"/>
                    <a:pt x="1701" y="19"/>
                  </a:cubicBezTo>
                  <a:cubicBezTo>
                    <a:pt x="1716" y="19"/>
                    <a:pt x="1716" y="19"/>
                    <a:pt x="1716" y="19"/>
                  </a:cubicBezTo>
                  <a:cubicBezTo>
                    <a:pt x="1716" y="51"/>
                    <a:pt x="1716" y="51"/>
                    <a:pt x="1716" y="51"/>
                  </a:cubicBezTo>
                  <a:cubicBezTo>
                    <a:pt x="1778" y="51"/>
                    <a:pt x="1778" y="51"/>
                    <a:pt x="1778" y="51"/>
                  </a:cubicBezTo>
                  <a:cubicBezTo>
                    <a:pt x="1778" y="19"/>
                    <a:pt x="1778" y="19"/>
                    <a:pt x="1778" y="19"/>
                  </a:cubicBezTo>
                  <a:cubicBezTo>
                    <a:pt x="1794" y="19"/>
                    <a:pt x="1794" y="19"/>
                    <a:pt x="1794" y="19"/>
                  </a:cubicBezTo>
                  <a:cubicBezTo>
                    <a:pt x="1794" y="103"/>
                    <a:pt x="1794" y="103"/>
                    <a:pt x="1794" y="103"/>
                  </a:cubicBezTo>
                  <a:cubicBezTo>
                    <a:pt x="1778" y="103"/>
                    <a:pt x="1778" y="103"/>
                    <a:pt x="1778" y="103"/>
                  </a:cubicBezTo>
                  <a:cubicBezTo>
                    <a:pt x="1778" y="66"/>
                    <a:pt x="1778" y="66"/>
                    <a:pt x="1778" y="66"/>
                  </a:cubicBezTo>
                  <a:cubicBezTo>
                    <a:pt x="1716" y="66"/>
                    <a:pt x="1716" y="66"/>
                    <a:pt x="1716" y="66"/>
                  </a:cubicBezTo>
                  <a:cubicBezTo>
                    <a:pt x="1716" y="103"/>
                    <a:pt x="1716" y="103"/>
                    <a:pt x="1716" y="103"/>
                  </a:cubicBezTo>
                  <a:lnTo>
                    <a:pt x="1701" y="103"/>
                  </a:lnTo>
                  <a:close/>
                  <a:moveTo>
                    <a:pt x="1599" y="62"/>
                  </a:moveTo>
                  <a:cubicBezTo>
                    <a:pt x="1569" y="19"/>
                    <a:pt x="1569" y="19"/>
                    <a:pt x="1569" y="19"/>
                  </a:cubicBezTo>
                  <a:cubicBezTo>
                    <a:pt x="1588" y="19"/>
                    <a:pt x="1588" y="19"/>
                    <a:pt x="1588" y="19"/>
                  </a:cubicBezTo>
                  <a:cubicBezTo>
                    <a:pt x="1612" y="54"/>
                    <a:pt x="1612" y="54"/>
                    <a:pt x="1612" y="54"/>
                  </a:cubicBezTo>
                  <a:cubicBezTo>
                    <a:pt x="1620" y="54"/>
                    <a:pt x="1620" y="54"/>
                    <a:pt x="1620" y="54"/>
                  </a:cubicBezTo>
                  <a:cubicBezTo>
                    <a:pt x="1620" y="19"/>
                    <a:pt x="1620" y="19"/>
                    <a:pt x="1620" y="19"/>
                  </a:cubicBezTo>
                  <a:cubicBezTo>
                    <a:pt x="1635" y="19"/>
                    <a:pt x="1635" y="19"/>
                    <a:pt x="1635" y="19"/>
                  </a:cubicBezTo>
                  <a:cubicBezTo>
                    <a:pt x="1635" y="54"/>
                    <a:pt x="1635" y="54"/>
                    <a:pt x="1635" y="54"/>
                  </a:cubicBezTo>
                  <a:cubicBezTo>
                    <a:pt x="1643" y="54"/>
                    <a:pt x="1643" y="54"/>
                    <a:pt x="1643" y="54"/>
                  </a:cubicBezTo>
                  <a:cubicBezTo>
                    <a:pt x="1667" y="19"/>
                    <a:pt x="1667" y="19"/>
                    <a:pt x="1667" y="19"/>
                  </a:cubicBezTo>
                  <a:cubicBezTo>
                    <a:pt x="1686" y="19"/>
                    <a:pt x="1686" y="19"/>
                    <a:pt x="1686" y="19"/>
                  </a:cubicBezTo>
                  <a:cubicBezTo>
                    <a:pt x="1656" y="62"/>
                    <a:pt x="1656" y="62"/>
                    <a:pt x="1656" y="62"/>
                  </a:cubicBezTo>
                  <a:cubicBezTo>
                    <a:pt x="1684" y="103"/>
                    <a:pt x="1684" y="103"/>
                    <a:pt x="1684" y="103"/>
                  </a:cubicBezTo>
                  <a:cubicBezTo>
                    <a:pt x="1666" y="103"/>
                    <a:pt x="1666" y="103"/>
                    <a:pt x="1666" y="103"/>
                  </a:cubicBezTo>
                  <a:cubicBezTo>
                    <a:pt x="1643" y="69"/>
                    <a:pt x="1643" y="69"/>
                    <a:pt x="1643" y="69"/>
                  </a:cubicBezTo>
                  <a:cubicBezTo>
                    <a:pt x="1635" y="69"/>
                    <a:pt x="1635" y="69"/>
                    <a:pt x="1635" y="69"/>
                  </a:cubicBezTo>
                  <a:cubicBezTo>
                    <a:pt x="1635" y="103"/>
                    <a:pt x="1635" y="103"/>
                    <a:pt x="1635" y="103"/>
                  </a:cubicBezTo>
                  <a:cubicBezTo>
                    <a:pt x="1620" y="103"/>
                    <a:pt x="1620" y="103"/>
                    <a:pt x="1620" y="103"/>
                  </a:cubicBezTo>
                  <a:cubicBezTo>
                    <a:pt x="1620" y="69"/>
                    <a:pt x="1620" y="69"/>
                    <a:pt x="1620" y="69"/>
                  </a:cubicBezTo>
                  <a:cubicBezTo>
                    <a:pt x="1612" y="69"/>
                    <a:pt x="1612" y="69"/>
                    <a:pt x="1612" y="69"/>
                  </a:cubicBezTo>
                  <a:cubicBezTo>
                    <a:pt x="1589" y="103"/>
                    <a:pt x="1589" y="103"/>
                    <a:pt x="1589" y="103"/>
                  </a:cubicBezTo>
                  <a:cubicBezTo>
                    <a:pt x="1571" y="103"/>
                    <a:pt x="1571" y="103"/>
                    <a:pt x="1571" y="103"/>
                  </a:cubicBezTo>
                  <a:lnTo>
                    <a:pt x="1599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237BF893-6C36-4347-B37F-DE4637DE83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40" y="1794"/>
              <a:ext cx="382" cy="349"/>
            </a:xfrm>
            <a:custGeom>
              <a:avLst/>
              <a:gdLst>
                <a:gd name="T0" fmla="*/ 320 w 382"/>
                <a:gd name="T1" fmla="*/ 0 h 349"/>
                <a:gd name="T2" fmla="*/ 320 w 382"/>
                <a:gd name="T3" fmla="*/ 136 h 349"/>
                <a:gd name="T4" fmla="*/ 62 w 382"/>
                <a:gd name="T5" fmla="*/ 136 h 349"/>
                <a:gd name="T6" fmla="*/ 62 w 382"/>
                <a:gd name="T7" fmla="*/ 0 h 349"/>
                <a:gd name="T8" fmla="*/ 0 w 382"/>
                <a:gd name="T9" fmla="*/ 0 h 349"/>
                <a:gd name="T10" fmla="*/ 0 w 382"/>
                <a:gd name="T11" fmla="*/ 349 h 349"/>
                <a:gd name="T12" fmla="*/ 62 w 382"/>
                <a:gd name="T13" fmla="*/ 349 h 349"/>
                <a:gd name="T14" fmla="*/ 62 w 382"/>
                <a:gd name="T15" fmla="*/ 199 h 349"/>
                <a:gd name="T16" fmla="*/ 320 w 382"/>
                <a:gd name="T17" fmla="*/ 199 h 349"/>
                <a:gd name="T18" fmla="*/ 320 w 382"/>
                <a:gd name="T19" fmla="*/ 349 h 349"/>
                <a:gd name="T20" fmla="*/ 382 w 382"/>
                <a:gd name="T21" fmla="*/ 349 h 349"/>
                <a:gd name="T22" fmla="*/ 382 w 382"/>
                <a:gd name="T23" fmla="*/ 0 h 349"/>
                <a:gd name="T24" fmla="*/ 320 w 382"/>
                <a:gd name="T2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2" h="349">
                  <a:moveTo>
                    <a:pt x="320" y="0"/>
                  </a:moveTo>
                  <a:lnTo>
                    <a:pt x="320" y="136"/>
                  </a:lnTo>
                  <a:lnTo>
                    <a:pt x="62" y="13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62" y="349"/>
                  </a:lnTo>
                  <a:lnTo>
                    <a:pt x="62" y="199"/>
                  </a:lnTo>
                  <a:lnTo>
                    <a:pt x="320" y="199"/>
                  </a:lnTo>
                  <a:lnTo>
                    <a:pt x="320" y="349"/>
                  </a:lnTo>
                  <a:lnTo>
                    <a:pt x="382" y="349"/>
                  </a:lnTo>
                  <a:lnTo>
                    <a:pt x="382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06F1066-5766-4E4C-AF5B-C6C99FCF6E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3" y="1675"/>
              <a:ext cx="353" cy="468"/>
            </a:xfrm>
            <a:custGeom>
              <a:avLst/>
              <a:gdLst>
                <a:gd name="T0" fmla="*/ 196 w 313"/>
                <a:gd name="T1" fmla="*/ 56 h 414"/>
                <a:gd name="T2" fmla="*/ 117 w 313"/>
                <a:gd name="T3" fmla="*/ 56 h 414"/>
                <a:gd name="T4" fmla="*/ 55 w 313"/>
                <a:gd name="T5" fmla="*/ 118 h 414"/>
                <a:gd name="T6" fmla="*/ 55 w 313"/>
                <a:gd name="T7" fmla="*/ 297 h 414"/>
                <a:gd name="T8" fmla="*/ 117 w 313"/>
                <a:gd name="T9" fmla="*/ 359 h 414"/>
                <a:gd name="T10" fmla="*/ 196 w 313"/>
                <a:gd name="T11" fmla="*/ 359 h 414"/>
                <a:gd name="T12" fmla="*/ 258 w 313"/>
                <a:gd name="T13" fmla="*/ 297 h 414"/>
                <a:gd name="T14" fmla="*/ 258 w 313"/>
                <a:gd name="T15" fmla="*/ 118 h 414"/>
                <a:gd name="T16" fmla="*/ 196 w 313"/>
                <a:gd name="T17" fmla="*/ 56 h 414"/>
                <a:gd name="T18" fmla="*/ 117 w 313"/>
                <a:gd name="T19" fmla="*/ 0 h 414"/>
                <a:gd name="T20" fmla="*/ 0 w 313"/>
                <a:gd name="T21" fmla="*/ 118 h 414"/>
                <a:gd name="T22" fmla="*/ 0 w 313"/>
                <a:gd name="T23" fmla="*/ 297 h 414"/>
                <a:gd name="T24" fmla="*/ 117 w 313"/>
                <a:gd name="T25" fmla="*/ 414 h 414"/>
                <a:gd name="T26" fmla="*/ 196 w 313"/>
                <a:gd name="T27" fmla="*/ 414 h 414"/>
                <a:gd name="T28" fmla="*/ 313 w 313"/>
                <a:gd name="T29" fmla="*/ 297 h 414"/>
                <a:gd name="T30" fmla="*/ 313 w 313"/>
                <a:gd name="T31" fmla="*/ 118 h 414"/>
                <a:gd name="T32" fmla="*/ 196 w 313"/>
                <a:gd name="T33" fmla="*/ 0 h 414"/>
                <a:gd name="T34" fmla="*/ 117 w 313"/>
                <a:gd name="T3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414">
                  <a:moveTo>
                    <a:pt x="196" y="56"/>
                  </a:moveTo>
                  <a:cubicBezTo>
                    <a:pt x="117" y="56"/>
                    <a:pt x="117" y="56"/>
                    <a:pt x="117" y="56"/>
                  </a:cubicBezTo>
                  <a:cubicBezTo>
                    <a:pt x="83" y="56"/>
                    <a:pt x="55" y="83"/>
                    <a:pt x="55" y="118"/>
                  </a:cubicBezTo>
                  <a:cubicBezTo>
                    <a:pt x="55" y="297"/>
                    <a:pt x="55" y="297"/>
                    <a:pt x="55" y="297"/>
                  </a:cubicBezTo>
                  <a:cubicBezTo>
                    <a:pt x="55" y="331"/>
                    <a:pt x="83" y="359"/>
                    <a:pt x="117" y="359"/>
                  </a:cubicBezTo>
                  <a:cubicBezTo>
                    <a:pt x="196" y="359"/>
                    <a:pt x="196" y="359"/>
                    <a:pt x="196" y="359"/>
                  </a:cubicBezTo>
                  <a:cubicBezTo>
                    <a:pt x="230" y="359"/>
                    <a:pt x="258" y="331"/>
                    <a:pt x="258" y="29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83"/>
                    <a:pt x="230" y="56"/>
                    <a:pt x="196" y="56"/>
                  </a:cubicBezTo>
                  <a:close/>
                  <a:moveTo>
                    <a:pt x="117" y="0"/>
                  </a:moveTo>
                  <a:cubicBezTo>
                    <a:pt x="52" y="0"/>
                    <a:pt x="0" y="53"/>
                    <a:pt x="0" y="118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362"/>
                    <a:pt x="52" y="414"/>
                    <a:pt x="117" y="414"/>
                  </a:cubicBezTo>
                  <a:cubicBezTo>
                    <a:pt x="196" y="414"/>
                    <a:pt x="196" y="414"/>
                    <a:pt x="196" y="414"/>
                  </a:cubicBezTo>
                  <a:cubicBezTo>
                    <a:pt x="261" y="414"/>
                    <a:pt x="313" y="362"/>
                    <a:pt x="313" y="297"/>
                  </a:cubicBezTo>
                  <a:cubicBezTo>
                    <a:pt x="313" y="118"/>
                    <a:pt x="313" y="118"/>
                    <a:pt x="313" y="118"/>
                  </a:cubicBezTo>
                  <a:cubicBezTo>
                    <a:pt x="313" y="53"/>
                    <a:pt x="261" y="0"/>
                    <a:pt x="196" y="0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5A22614-CC1C-4234-BAC2-DF5DE06ED7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96" y="1794"/>
              <a:ext cx="393" cy="349"/>
            </a:xfrm>
            <a:custGeom>
              <a:avLst/>
              <a:gdLst>
                <a:gd name="T0" fmla="*/ 252 w 348"/>
                <a:gd name="T1" fmla="*/ 56 h 309"/>
                <a:gd name="T2" fmla="*/ 97 w 348"/>
                <a:gd name="T3" fmla="*/ 56 h 309"/>
                <a:gd name="T4" fmla="*/ 56 w 348"/>
                <a:gd name="T5" fmla="*/ 97 h 309"/>
                <a:gd name="T6" fmla="*/ 56 w 348"/>
                <a:gd name="T7" fmla="*/ 213 h 309"/>
                <a:gd name="T8" fmla="*/ 97 w 348"/>
                <a:gd name="T9" fmla="*/ 254 h 309"/>
                <a:gd name="T10" fmla="*/ 252 w 348"/>
                <a:gd name="T11" fmla="*/ 254 h 309"/>
                <a:gd name="T12" fmla="*/ 293 w 348"/>
                <a:gd name="T13" fmla="*/ 213 h 309"/>
                <a:gd name="T14" fmla="*/ 293 w 348"/>
                <a:gd name="T15" fmla="*/ 97 h 309"/>
                <a:gd name="T16" fmla="*/ 252 w 348"/>
                <a:gd name="T17" fmla="*/ 56 h 309"/>
                <a:gd name="T18" fmla="*/ 97 w 348"/>
                <a:gd name="T19" fmla="*/ 0 h 309"/>
                <a:gd name="T20" fmla="*/ 0 w 348"/>
                <a:gd name="T21" fmla="*/ 97 h 309"/>
                <a:gd name="T22" fmla="*/ 0 w 348"/>
                <a:gd name="T23" fmla="*/ 213 h 309"/>
                <a:gd name="T24" fmla="*/ 97 w 348"/>
                <a:gd name="T25" fmla="*/ 309 h 309"/>
                <a:gd name="T26" fmla="*/ 252 w 348"/>
                <a:gd name="T27" fmla="*/ 309 h 309"/>
                <a:gd name="T28" fmla="*/ 348 w 348"/>
                <a:gd name="T29" fmla="*/ 213 h 309"/>
                <a:gd name="T30" fmla="*/ 348 w 348"/>
                <a:gd name="T31" fmla="*/ 97 h 309"/>
                <a:gd name="T32" fmla="*/ 252 w 348"/>
                <a:gd name="T33" fmla="*/ 0 h 309"/>
                <a:gd name="T34" fmla="*/ 97 w 348"/>
                <a:gd name="T3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8" h="309">
                  <a:moveTo>
                    <a:pt x="252" y="56"/>
                  </a:moveTo>
                  <a:cubicBezTo>
                    <a:pt x="97" y="56"/>
                    <a:pt x="97" y="56"/>
                    <a:pt x="97" y="56"/>
                  </a:cubicBezTo>
                  <a:cubicBezTo>
                    <a:pt x="74" y="56"/>
                    <a:pt x="56" y="74"/>
                    <a:pt x="56" y="97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35"/>
                    <a:pt x="74" y="254"/>
                    <a:pt x="97" y="254"/>
                  </a:cubicBezTo>
                  <a:cubicBezTo>
                    <a:pt x="252" y="254"/>
                    <a:pt x="252" y="254"/>
                    <a:pt x="252" y="254"/>
                  </a:cubicBezTo>
                  <a:cubicBezTo>
                    <a:pt x="275" y="254"/>
                    <a:pt x="293" y="235"/>
                    <a:pt x="293" y="213"/>
                  </a:cubicBezTo>
                  <a:cubicBezTo>
                    <a:pt x="293" y="97"/>
                    <a:pt x="293" y="97"/>
                    <a:pt x="293" y="97"/>
                  </a:cubicBezTo>
                  <a:cubicBezTo>
                    <a:pt x="293" y="74"/>
                    <a:pt x="275" y="56"/>
                    <a:pt x="252" y="56"/>
                  </a:cubicBezTo>
                  <a:close/>
                  <a:moveTo>
                    <a:pt x="97" y="0"/>
                  </a:moveTo>
                  <a:cubicBezTo>
                    <a:pt x="44" y="0"/>
                    <a:pt x="0" y="44"/>
                    <a:pt x="0" y="9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66"/>
                    <a:pt x="44" y="309"/>
                    <a:pt x="97" y="309"/>
                  </a:cubicBezTo>
                  <a:cubicBezTo>
                    <a:pt x="252" y="309"/>
                    <a:pt x="252" y="309"/>
                    <a:pt x="252" y="309"/>
                  </a:cubicBezTo>
                  <a:cubicBezTo>
                    <a:pt x="305" y="309"/>
                    <a:pt x="348" y="266"/>
                    <a:pt x="348" y="213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44"/>
                    <a:pt x="305" y="0"/>
                    <a:pt x="252" y="0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A6E02F61-F941-4558-8957-A88361A1B4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2" y="1794"/>
              <a:ext cx="392" cy="349"/>
            </a:xfrm>
            <a:custGeom>
              <a:avLst/>
              <a:gdLst>
                <a:gd name="T0" fmla="*/ 97 w 348"/>
                <a:gd name="T1" fmla="*/ 56 h 309"/>
                <a:gd name="T2" fmla="*/ 251 w 348"/>
                <a:gd name="T3" fmla="*/ 56 h 309"/>
                <a:gd name="T4" fmla="*/ 293 w 348"/>
                <a:gd name="T5" fmla="*/ 97 h 309"/>
                <a:gd name="T6" fmla="*/ 293 w 348"/>
                <a:gd name="T7" fmla="*/ 105 h 309"/>
                <a:gd name="T8" fmla="*/ 348 w 348"/>
                <a:gd name="T9" fmla="*/ 105 h 309"/>
                <a:gd name="T10" fmla="*/ 348 w 348"/>
                <a:gd name="T11" fmla="*/ 97 h 309"/>
                <a:gd name="T12" fmla="*/ 251 w 348"/>
                <a:gd name="T13" fmla="*/ 0 h 309"/>
                <a:gd name="T14" fmla="*/ 97 w 348"/>
                <a:gd name="T15" fmla="*/ 0 h 309"/>
                <a:gd name="T16" fmla="*/ 0 w 348"/>
                <a:gd name="T17" fmla="*/ 97 h 309"/>
                <a:gd name="T18" fmla="*/ 0 w 348"/>
                <a:gd name="T19" fmla="*/ 213 h 309"/>
                <a:gd name="T20" fmla="*/ 97 w 348"/>
                <a:gd name="T21" fmla="*/ 309 h 309"/>
                <a:gd name="T22" fmla="*/ 251 w 348"/>
                <a:gd name="T23" fmla="*/ 309 h 309"/>
                <a:gd name="T24" fmla="*/ 347 w 348"/>
                <a:gd name="T25" fmla="*/ 225 h 309"/>
                <a:gd name="T26" fmla="*/ 291 w 348"/>
                <a:gd name="T27" fmla="*/ 225 h 309"/>
                <a:gd name="T28" fmla="*/ 251 w 348"/>
                <a:gd name="T29" fmla="*/ 254 h 309"/>
                <a:gd name="T30" fmla="*/ 97 w 348"/>
                <a:gd name="T31" fmla="*/ 254 h 309"/>
                <a:gd name="T32" fmla="*/ 55 w 348"/>
                <a:gd name="T33" fmla="*/ 213 h 309"/>
                <a:gd name="T34" fmla="*/ 55 w 348"/>
                <a:gd name="T35" fmla="*/ 97 h 309"/>
                <a:gd name="T36" fmla="*/ 97 w 348"/>
                <a:gd name="T37" fmla="*/ 5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309">
                  <a:moveTo>
                    <a:pt x="97" y="56"/>
                  </a:moveTo>
                  <a:cubicBezTo>
                    <a:pt x="251" y="56"/>
                    <a:pt x="251" y="56"/>
                    <a:pt x="251" y="56"/>
                  </a:cubicBezTo>
                  <a:cubicBezTo>
                    <a:pt x="274" y="56"/>
                    <a:pt x="293" y="74"/>
                    <a:pt x="293" y="97"/>
                  </a:cubicBezTo>
                  <a:cubicBezTo>
                    <a:pt x="293" y="105"/>
                    <a:pt x="293" y="105"/>
                    <a:pt x="293" y="105"/>
                  </a:cubicBezTo>
                  <a:cubicBezTo>
                    <a:pt x="348" y="105"/>
                    <a:pt x="348" y="105"/>
                    <a:pt x="348" y="105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44"/>
                    <a:pt x="305" y="0"/>
                    <a:pt x="25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43" y="0"/>
                    <a:pt x="0" y="44"/>
                    <a:pt x="0" y="9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66"/>
                    <a:pt x="43" y="309"/>
                    <a:pt x="97" y="309"/>
                  </a:cubicBezTo>
                  <a:cubicBezTo>
                    <a:pt x="251" y="309"/>
                    <a:pt x="251" y="309"/>
                    <a:pt x="251" y="309"/>
                  </a:cubicBezTo>
                  <a:cubicBezTo>
                    <a:pt x="301" y="309"/>
                    <a:pt x="341" y="273"/>
                    <a:pt x="347" y="225"/>
                  </a:cubicBezTo>
                  <a:cubicBezTo>
                    <a:pt x="291" y="225"/>
                    <a:pt x="291" y="225"/>
                    <a:pt x="291" y="225"/>
                  </a:cubicBezTo>
                  <a:cubicBezTo>
                    <a:pt x="286" y="242"/>
                    <a:pt x="270" y="254"/>
                    <a:pt x="251" y="254"/>
                  </a:cubicBezTo>
                  <a:cubicBezTo>
                    <a:pt x="97" y="254"/>
                    <a:pt x="97" y="254"/>
                    <a:pt x="97" y="254"/>
                  </a:cubicBezTo>
                  <a:cubicBezTo>
                    <a:pt x="74" y="254"/>
                    <a:pt x="55" y="235"/>
                    <a:pt x="55" y="213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74"/>
                    <a:pt x="74" y="56"/>
                    <a:pt x="97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4C08C9F3-1C11-4B5A-A6C8-26979AFDF3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64" y="1794"/>
              <a:ext cx="383" cy="349"/>
            </a:xfrm>
            <a:custGeom>
              <a:avLst/>
              <a:gdLst>
                <a:gd name="T0" fmla="*/ 340 w 340"/>
                <a:gd name="T1" fmla="*/ 91 h 309"/>
                <a:gd name="T2" fmla="*/ 249 w 340"/>
                <a:gd name="T3" fmla="*/ 0 h 309"/>
                <a:gd name="T4" fmla="*/ 55 w 340"/>
                <a:gd name="T5" fmla="*/ 0 h 309"/>
                <a:gd name="T6" fmla="*/ 26 w 340"/>
                <a:gd name="T7" fmla="*/ 0 h 309"/>
                <a:gd name="T8" fmla="*/ 0 w 340"/>
                <a:gd name="T9" fmla="*/ 0 h 309"/>
                <a:gd name="T10" fmla="*/ 0 w 340"/>
                <a:gd name="T11" fmla="*/ 309 h 309"/>
                <a:gd name="T12" fmla="*/ 26 w 340"/>
                <a:gd name="T13" fmla="*/ 309 h 309"/>
                <a:gd name="T14" fmla="*/ 55 w 340"/>
                <a:gd name="T15" fmla="*/ 309 h 309"/>
                <a:gd name="T16" fmla="*/ 249 w 340"/>
                <a:gd name="T17" fmla="*/ 309 h 309"/>
                <a:gd name="T18" fmla="*/ 340 w 340"/>
                <a:gd name="T19" fmla="*/ 218 h 309"/>
                <a:gd name="T20" fmla="*/ 314 w 340"/>
                <a:gd name="T21" fmla="*/ 155 h 309"/>
                <a:gd name="T22" fmla="*/ 340 w 340"/>
                <a:gd name="T23" fmla="*/ 91 h 309"/>
                <a:gd name="T24" fmla="*/ 249 w 340"/>
                <a:gd name="T25" fmla="*/ 56 h 309"/>
                <a:gd name="T26" fmla="*/ 285 w 340"/>
                <a:gd name="T27" fmla="*/ 91 h 309"/>
                <a:gd name="T28" fmla="*/ 249 w 340"/>
                <a:gd name="T29" fmla="*/ 127 h 309"/>
                <a:gd name="T30" fmla="*/ 55 w 340"/>
                <a:gd name="T31" fmla="*/ 127 h 309"/>
                <a:gd name="T32" fmla="*/ 55 w 340"/>
                <a:gd name="T33" fmla="*/ 56 h 309"/>
                <a:gd name="T34" fmla="*/ 249 w 340"/>
                <a:gd name="T35" fmla="*/ 56 h 309"/>
                <a:gd name="T36" fmla="*/ 249 w 340"/>
                <a:gd name="T37" fmla="*/ 254 h 309"/>
                <a:gd name="T38" fmla="*/ 55 w 340"/>
                <a:gd name="T39" fmla="*/ 254 h 309"/>
                <a:gd name="T40" fmla="*/ 55 w 340"/>
                <a:gd name="T41" fmla="*/ 183 h 309"/>
                <a:gd name="T42" fmla="*/ 249 w 340"/>
                <a:gd name="T43" fmla="*/ 183 h 309"/>
                <a:gd name="T44" fmla="*/ 285 w 340"/>
                <a:gd name="T45" fmla="*/ 218 h 309"/>
                <a:gd name="T46" fmla="*/ 249 w 340"/>
                <a:gd name="T47" fmla="*/ 25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0" h="309">
                  <a:moveTo>
                    <a:pt x="340" y="91"/>
                  </a:moveTo>
                  <a:cubicBezTo>
                    <a:pt x="340" y="41"/>
                    <a:pt x="299" y="0"/>
                    <a:pt x="24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" y="309"/>
                    <a:pt x="26" y="309"/>
                    <a:pt x="26" y="309"/>
                  </a:cubicBezTo>
                  <a:cubicBezTo>
                    <a:pt x="55" y="309"/>
                    <a:pt x="55" y="309"/>
                    <a:pt x="55" y="309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99" y="309"/>
                    <a:pt x="340" y="269"/>
                    <a:pt x="340" y="218"/>
                  </a:cubicBezTo>
                  <a:cubicBezTo>
                    <a:pt x="340" y="194"/>
                    <a:pt x="330" y="171"/>
                    <a:pt x="314" y="155"/>
                  </a:cubicBezTo>
                  <a:cubicBezTo>
                    <a:pt x="330" y="138"/>
                    <a:pt x="340" y="116"/>
                    <a:pt x="340" y="91"/>
                  </a:cubicBezTo>
                  <a:close/>
                  <a:moveTo>
                    <a:pt x="249" y="56"/>
                  </a:moveTo>
                  <a:cubicBezTo>
                    <a:pt x="269" y="56"/>
                    <a:pt x="285" y="71"/>
                    <a:pt x="285" y="91"/>
                  </a:cubicBezTo>
                  <a:cubicBezTo>
                    <a:pt x="285" y="111"/>
                    <a:pt x="269" y="127"/>
                    <a:pt x="249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56"/>
                    <a:pt x="55" y="56"/>
                    <a:pt x="55" y="56"/>
                  </a:cubicBezTo>
                  <a:lnTo>
                    <a:pt x="249" y="56"/>
                  </a:lnTo>
                  <a:close/>
                  <a:moveTo>
                    <a:pt x="249" y="254"/>
                  </a:moveTo>
                  <a:cubicBezTo>
                    <a:pt x="55" y="254"/>
                    <a:pt x="55" y="254"/>
                    <a:pt x="55" y="25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249" y="183"/>
                    <a:pt x="249" y="183"/>
                    <a:pt x="249" y="183"/>
                  </a:cubicBezTo>
                  <a:cubicBezTo>
                    <a:pt x="269" y="183"/>
                    <a:pt x="285" y="199"/>
                    <a:pt x="285" y="218"/>
                  </a:cubicBezTo>
                  <a:cubicBezTo>
                    <a:pt x="285" y="238"/>
                    <a:pt x="269" y="254"/>
                    <a:pt x="249" y="2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982928AD-926C-4EA1-B552-E2517F00F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8" y="1792"/>
              <a:ext cx="392" cy="351"/>
            </a:xfrm>
            <a:custGeom>
              <a:avLst/>
              <a:gdLst>
                <a:gd name="T0" fmla="*/ 348 w 348"/>
                <a:gd name="T1" fmla="*/ 99 h 311"/>
                <a:gd name="T2" fmla="*/ 348 w 348"/>
                <a:gd name="T3" fmla="*/ 99 h 311"/>
                <a:gd name="T4" fmla="*/ 348 w 348"/>
                <a:gd name="T5" fmla="*/ 0 h 311"/>
                <a:gd name="T6" fmla="*/ 293 w 348"/>
                <a:gd name="T7" fmla="*/ 0 h 311"/>
                <a:gd name="T8" fmla="*/ 293 w 348"/>
                <a:gd name="T9" fmla="*/ 12 h 311"/>
                <a:gd name="T10" fmla="*/ 251 w 348"/>
                <a:gd name="T11" fmla="*/ 2 h 311"/>
                <a:gd name="T12" fmla="*/ 97 w 348"/>
                <a:gd name="T13" fmla="*/ 2 h 311"/>
                <a:gd name="T14" fmla="*/ 0 w 348"/>
                <a:gd name="T15" fmla="*/ 99 h 311"/>
                <a:gd name="T16" fmla="*/ 0 w 348"/>
                <a:gd name="T17" fmla="*/ 215 h 311"/>
                <a:gd name="T18" fmla="*/ 97 w 348"/>
                <a:gd name="T19" fmla="*/ 311 h 311"/>
                <a:gd name="T20" fmla="*/ 251 w 348"/>
                <a:gd name="T21" fmla="*/ 311 h 311"/>
                <a:gd name="T22" fmla="*/ 293 w 348"/>
                <a:gd name="T23" fmla="*/ 302 h 311"/>
                <a:gd name="T24" fmla="*/ 293 w 348"/>
                <a:gd name="T25" fmla="*/ 311 h 311"/>
                <a:gd name="T26" fmla="*/ 348 w 348"/>
                <a:gd name="T27" fmla="*/ 311 h 311"/>
                <a:gd name="T28" fmla="*/ 348 w 348"/>
                <a:gd name="T29" fmla="*/ 215 h 311"/>
                <a:gd name="T30" fmla="*/ 348 w 348"/>
                <a:gd name="T31" fmla="*/ 215 h 311"/>
                <a:gd name="T32" fmla="*/ 348 w 348"/>
                <a:gd name="T33" fmla="*/ 99 h 311"/>
                <a:gd name="T34" fmla="*/ 293 w 348"/>
                <a:gd name="T35" fmla="*/ 215 h 311"/>
                <a:gd name="T36" fmla="*/ 251 w 348"/>
                <a:gd name="T37" fmla="*/ 256 h 311"/>
                <a:gd name="T38" fmla="*/ 97 w 348"/>
                <a:gd name="T39" fmla="*/ 256 h 311"/>
                <a:gd name="T40" fmla="*/ 55 w 348"/>
                <a:gd name="T41" fmla="*/ 215 h 311"/>
                <a:gd name="T42" fmla="*/ 55 w 348"/>
                <a:gd name="T43" fmla="*/ 99 h 311"/>
                <a:gd name="T44" fmla="*/ 97 w 348"/>
                <a:gd name="T45" fmla="*/ 58 h 311"/>
                <a:gd name="T46" fmla="*/ 251 w 348"/>
                <a:gd name="T47" fmla="*/ 58 h 311"/>
                <a:gd name="T48" fmla="*/ 293 w 348"/>
                <a:gd name="T49" fmla="*/ 99 h 311"/>
                <a:gd name="T50" fmla="*/ 293 w 348"/>
                <a:gd name="T51" fmla="*/ 21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311">
                  <a:moveTo>
                    <a:pt x="348" y="99"/>
                  </a:moveTo>
                  <a:cubicBezTo>
                    <a:pt x="348" y="99"/>
                    <a:pt x="348" y="99"/>
                    <a:pt x="348" y="99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3" y="12"/>
                    <a:pt x="293" y="12"/>
                    <a:pt x="293" y="12"/>
                  </a:cubicBezTo>
                  <a:cubicBezTo>
                    <a:pt x="280" y="6"/>
                    <a:pt x="266" y="2"/>
                    <a:pt x="251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43" y="2"/>
                    <a:pt x="0" y="46"/>
                    <a:pt x="0" y="99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68"/>
                    <a:pt x="43" y="311"/>
                    <a:pt x="97" y="311"/>
                  </a:cubicBezTo>
                  <a:cubicBezTo>
                    <a:pt x="251" y="311"/>
                    <a:pt x="251" y="311"/>
                    <a:pt x="251" y="311"/>
                  </a:cubicBezTo>
                  <a:cubicBezTo>
                    <a:pt x="266" y="311"/>
                    <a:pt x="280" y="308"/>
                    <a:pt x="293" y="302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348" y="311"/>
                    <a:pt x="348" y="311"/>
                    <a:pt x="348" y="311"/>
                  </a:cubicBezTo>
                  <a:cubicBezTo>
                    <a:pt x="348" y="215"/>
                    <a:pt x="348" y="215"/>
                    <a:pt x="348" y="215"/>
                  </a:cubicBezTo>
                  <a:cubicBezTo>
                    <a:pt x="348" y="215"/>
                    <a:pt x="348" y="215"/>
                    <a:pt x="348" y="215"/>
                  </a:cubicBezTo>
                  <a:lnTo>
                    <a:pt x="348" y="99"/>
                  </a:lnTo>
                  <a:close/>
                  <a:moveTo>
                    <a:pt x="293" y="215"/>
                  </a:moveTo>
                  <a:cubicBezTo>
                    <a:pt x="293" y="237"/>
                    <a:pt x="274" y="256"/>
                    <a:pt x="251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74" y="256"/>
                    <a:pt x="55" y="237"/>
                    <a:pt x="55" y="215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76"/>
                    <a:pt x="74" y="58"/>
                    <a:pt x="97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74" y="58"/>
                    <a:pt x="293" y="76"/>
                    <a:pt x="293" y="99"/>
                  </a:cubicBezTo>
                  <a:lnTo>
                    <a:pt x="293" y="2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38E5B6E-841B-45F8-A613-5376677D8828}"/>
              </a:ext>
            </a:extLst>
          </p:cNvPr>
          <p:cNvCxnSpPr>
            <a:cxnSpLocks/>
          </p:cNvCxnSpPr>
          <p:nvPr userDrawn="1"/>
        </p:nvCxnSpPr>
        <p:spPr>
          <a:xfrm>
            <a:off x="20700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6F11A76-A48F-41A1-8788-B8F253F155F8}"/>
              </a:ext>
            </a:extLst>
          </p:cNvPr>
          <p:cNvCxnSpPr>
            <a:cxnSpLocks/>
          </p:cNvCxnSpPr>
          <p:nvPr userDrawn="1"/>
        </p:nvCxnSpPr>
        <p:spPr>
          <a:xfrm>
            <a:off x="0" y="1266750"/>
            <a:ext cx="9144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08A0AEB-93D0-4773-AE2F-20B8C073EF0C}"/>
              </a:ext>
            </a:extLst>
          </p:cNvPr>
          <p:cNvCxnSpPr>
            <a:cxnSpLocks/>
          </p:cNvCxnSpPr>
          <p:nvPr userDrawn="1"/>
        </p:nvCxnSpPr>
        <p:spPr>
          <a:xfrm>
            <a:off x="0" y="3336750"/>
            <a:ext cx="9144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0CEFC3-3F2C-4941-9D6C-A2F5028B4F3A}"/>
              </a:ext>
            </a:extLst>
          </p:cNvPr>
          <p:cNvSpPr/>
          <p:nvPr userDrawn="1"/>
        </p:nvSpPr>
        <p:spPr>
          <a:xfrm>
            <a:off x="9072000" y="1266750"/>
            <a:ext cx="71998" cy="20700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C9134E6-5830-4DD9-8F6B-F84A9BE98A9F}"/>
              </a:ext>
            </a:extLst>
          </p:cNvPr>
          <p:cNvCxnSpPr>
            <a:cxnSpLocks/>
          </p:cNvCxnSpPr>
          <p:nvPr userDrawn="1"/>
        </p:nvCxnSpPr>
        <p:spPr>
          <a:xfrm>
            <a:off x="584926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F52E10-5515-475E-AA31-2D0ED562942C}"/>
              </a:ext>
            </a:extLst>
          </p:cNvPr>
          <p:cNvSpPr/>
          <p:nvPr userDrawn="1"/>
        </p:nvSpPr>
        <p:spPr>
          <a:xfrm>
            <a:off x="207000" y="5092700"/>
            <a:ext cx="5642260" cy="50800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599" y="2888318"/>
            <a:ext cx="5377661" cy="448432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(Arial 1</a:t>
            </a:r>
            <a:r>
              <a:rPr lang="ru-RU" dirty="0"/>
              <a:t>8</a:t>
            </a:r>
            <a:r>
              <a:rPr lang="en-US" dirty="0"/>
              <a:t>, R</a:t>
            </a:r>
            <a:r>
              <a:rPr lang="ru-RU" dirty="0"/>
              <a:t>55 </a:t>
            </a:r>
            <a:r>
              <a:rPr lang="en-US" dirty="0"/>
              <a:t>G1</a:t>
            </a:r>
            <a:r>
              <a:rPr lang="ru-RU" dirty="0"/>
              <a:t>8</a:t>
            </a:r>
            <a:r>
              <a:rPr lang="en-US" dirty="0"/>
              <a:t>1</a:t>
            </a:r>
            <a:r>
              <a:rPr lang="ru-RU" dirty="0"/>
              <a:t> </a:t>
            </a:r>
            <a:r>
              <a:rPr lang="en-US" dirty="0"/>
              <a:t>B</a:t>
            </a:r>
            <a:r>
              <a:rPr lang="ru-RU" dirty="0"/>
              <a:t>231</a:t>
            </a:r>
            <a:r>
              <a:rPr lang="en-US" dirty="0"/>
              <a:t>)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B5949A5-225D-4622-ACBD-9BFE2C69B0FE}"/>
              </a:ext>
            </a:extLst>
          </p:cNvPr>
          <p:cNvCxnSpPr>
            <a:cxnSpLocks/>
          </p:cNvCxnSpPr>
          <p:nvPr userDrawn="1"/>
        </p:nvCxnSpPr>
        <p:spPr>
          <a:xfrm>
            <a:off x="862200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605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5" userDrawn="1">
          <p15:clr>
            <a:srgbClr val="FBAE40"/>
          </p15:clr>
        </p15:guide>
        <p15:guide id="2" orient="horz" pos="259" userDrawn="1">
          <p15:clr>
            <a:srgbClr val="FBAE40"/>
          </p15:clr>
        </p15:guide>
        <p15:guide id="5" pos="3674" userDrawn="1">
          <p15:clr>
            <a:srgbClr val="FBAE40"/>
          </p15:clr>
        </p15:guide>
        <p15:guide id="8" orient="horz" pos="571" userDrawn="1">
          <p15:clr>
            <a:srgbClr val="FBAE40"/>
          </p15:clr>
        </p15:guide>
        <p15:guide id="12" orient="horz" pos="2414" userDrawn="1">
          <p15:clr>
            <a:srgbClr val="FBAE40"/>
          </p15:clr>
        </p15:guide>
        <p15:guide id="19" orient="horz" pos="2102" userDrawn="1">
          <p15:clr>
            <a:srgbClr val="FBAE40"/>
          </p15:clr>
        </p15:guide>
        <p15:guide id="20" orient="horz" pos="1762" userDrawn="1">
          <p15:clr>
            <a:srgbClr val="FBAE40"/>
          </p15:clr>
        </p15:guide>
        <p15:guide id="23" orient="horz" pos="940" userDrawn="1">
          <p15:clr>
            <a:srgbClr val="FBAE40"/>
          </p15:clr>
        </p15:guide>
        <p15:guide id="24" orient="horz" pos="2896" userDrawn="1">
          <p15:clr>
            <a:srgbClr val="FBAE40"/>
          </p15:clr>
        </p15:guide>
        <p15:guide id="25" orient="horz" pos="2584" userDrawn="1">
          <p15:clr>
            <a:srgbClr val="FBAE40"/>
          </p15:clr>
        </p15:guide>
        <p15:guide id="26" orient="horz" pos="2726" userDrawn="1">
          <p15:clr>
            <a:srgbClr val="FBAE40"/>
          </p15:clr>
        </p15:guide>
        <p15:guide id="27" orient="horz" pos="2754" userDrawn="1">
          <p15:clr>
            <a:srgbClr val="FBAE40"/>
          </p15:clr>
        </p15:guide>
        <p15:guide id="28" orient="horz" pos="2555" userDrawn="1">
          <p15:clr>
            <a:srgbClr val="FBAE40"/>
          </p15:clr>
        </p15:guide>
        <p15:guide id="29" pos="31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A17F0DF-26AC-4101-9A20-D72F6F624331}"/>
              </a:ext>
            </a:extLst>
          </p:cNvPr>
          <p:cNvSpPr/>
          <p:nvPr userDrawn="1"/>
        </p:nvSpPr>
        <p:spPr>
          <a:xfrm>
            <a:off x="203523" y="1"/>
            <a:ext cx="79200" cy="915988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7A0F428-CD47-45CC-9879-CB142D684E0A}"/>
              </a:ext>
            </a:extLst>
          </p:cNvPr>
          <p:cNvSpPr/>
          <p:nvPr userDrawn="1"/>
        </p:nvSpPr>
        <p:spPr>
          <a:xfrm>
            <a:off x="9073639" y="915988"/>
            <a:ext cx="70361" cy="3816351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0" name="Shape 184">
            <a:extLst>
              <a:ext uri="{FF2B5EF4-FFF2-40B4-BE49-F238E27FC236}">
                <a16:creationId xmlns:a16="http://schemas.microsoft.com/office/drawing/2014/main" id="{6943030C-2E0F-473D-AA6A-AE6E291420D4}"/>
              </a:ext>
            </a:extLst>
          </p:cNvPr>
          <p:cNvSpPr/>
          <p:nvPr userDrawn="1"/>
        </p:nvSpPr>
        <p:spPr>
          <a:xfrm>
            <a:off x="8740659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53270BCD-9625-4051-AE4D-04DF382E7F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131889"/>
            <a:ext cx="4013688" cy="3525612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defRPr sz="105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12// RGB: </a:t>
            </a:r>
            <a:r>
              <a:rPr lang="ru-RU" dirty="0"/>
              <a:t>41</a:t>
            </a:r>
            <a:r>
              <a:rPr lang="en-US" dirty="0"/>
              <a:t>,</a:t>
            </a:r>
            <a:r>
              <a:rPr lang="ru-RU" dirty="0"/>
              <a:t>44</a:t>
            </a:r>
            <a:r>
              <a:rPr lang="en-US" dirty="0"/>
              <a:t>,</a:t>
            </a:r>
            <a:r>
              <a:rPr lang="ru-RU" dirty="0"/>
              <a:t>46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11//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10,5//</a:t>
            </a:r>
            <a:endParaRPr lang="ru-RU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E60927E-6893-4D6E-89A0-C0711DF0FF6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4797" y="105014"/>
            <a:ext cx="4532201" cy="12676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700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(Arial 8, RGB: 1</a:t>
            </a:r>
            <a:r>
              <a:rPr lang="ru-RU" dirty="0"/>
              <a:t>28</a:t>
            </a:r>
            <a:r>
              <a:rPr lang="en-US" dirty="0"/>
              <a:t>,1</a:t>
            </a:r>
            <a:r>
              <a:rPr lang="ru-RU" dirty="0"/>
              <a:t>30</a:t>
            </a:r>
            <a:r>
              <a:rPr lang="en-US" dirty="0"/>
              <a:t>,1</a:t>
            </a:r>
            <a:r>
              <a:rPr lang="ru-RU" dirty="0"/>
              <a:t>33</a:t>
            </a:r>
            <a:r>
              <a:rPr lang="en-US" dirty="0"/>
              <a:t>)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3020464-D4DB-44C2-BBB9-79007F012099}"/>
              </a:ext>
            </a:extLst>
          </p:cNvPr>
          <p:cNvCxnSpPr>
            <a:cxnSpLocks/>
          </p:cNvCxnSpPr>
          <p:nvPr userDrawn="1"/>
        </p:nvCxnSpPr>
        <p:spPr>
          <a:xfrm>
            <a:off x="207000" y="4732338"/>
            <a:ext cx="8937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7D26B5D-65BF-49B5-9ABC-5D2894EEC2BC}"/>
              </a:ext>
            </a:extLst>
          </p:cNvPr>
          <p:cNvCxnSpPr>
            <a:cxnSpLocks/>
          </p:cNvCxnSpPr>
          <p:nvPr userDrawn="1"/>
        </p:nvCxnSpPr>
        <p:spPr>
          <a:xfrm>
            <a:off x="207000" y="1"/>
            <a:ext cx="0" cy="5143499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A953B64A-9F73-4D3A-AEFF-4983C91E3697}"/>
              </a:ext>
            </a:extLst>
          </p:cNvPr>
          <p:cNvCxnSpPr>
            <a:cxnSpLocks/>
          </p:cNvCxnSpPr>
          <p:nvPr userDrawn="1"/>
        </p:nvCxnSpPr>
        <p:spPr>
          <a:xfrm>
            <a:off x="207000" y="915988"/>
            <a:ext cx="8937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4D6DE74-1980-4860-BA90-41486D5994D5}"/>
              </a:ext>
            </a:extLst>
          </p:cNvPr>
          <p:cNvCxnSpPr>
            <a:cxnSpLocks/>
          </p:cNvCxnSpPr>
          <p:nvPr userDrawn="1"/>
        </p:nvCxnSpPr>
        <p:spPr>
          <a:xfrm>
            <a:off x="907364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Заголовок 13">
            <a:extLst>
              <a:ext uri="{FF2B5EF4-FFF2-40B4-BE49-F238E27FC236}">
                <a16:creationId xmlns:a16="http://schemas.microsoft.com/office/drawing/2014/main" id="{7F75FF14-65BA-49FD-9304-F5A17EC82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599" y="388792"/>
            <a:ext cx="8375399" cy="355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22, RGB: </a:t>
            </a:r>
            <a:r>
              <a:rPr lang="ru-RU" dirty="0"/>
              <a:t>82</a:t>
            </a:r>
            <a:r>
              <a:rPr lang="en-US" dirty="0"/>
              <a:t>,</a:t>
            </a:r>
            <a:r>
              <a:rPr lang="ru-RU" dirty="0"/>
              <a:t>87</a:t>
            </a:r>
            <a:r>
              <a:rPr lang="en-US" dirty="0"/>
              <a:t>,</a:t>
            </a:r>
            <a:r>
              <a:rPr lang="ru-RU" dirty="0"/>
              <a:t>93</a:t>
            </a:r>
            <a:r>
              <a:rPr lang="en-US" dirty="0"/>
              <a:t>) 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F0686184-FB8E-4E23-BCDB-4FBA013DB2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33310" y="1131889"/>
            <a:ext cx="4013688" cy="3525612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defRPr sz="105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12// RGB: </a:t>
            </a:r>
            <a:r>
              <a:rPr lang="ru-RU" dirty="0"/>
              <a:t>41</a:t>
            </a:r>
            <a:r>
              <a:rPr lang="en-US" dirty="0"/>
              <a:t>,</a:t>
            </a:r>
            <a:r>
              <a:rPr lang="ru-RU" dirty="0"/>
              <a:t>44</a:t>
            </a:r>
            <a:r>
              <a:rPr lang="en-US" dirty="0"/>
              <a:t>,</a:t>
            </a:r>
            <a:r>
              <a:rPr lang="ru-RU" dirty="0"/>
              <a:t>46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11//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10,5//</a:t>
            </a:r>
            <a:endParaRPr lang="ru-RU" dirty="0"/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F0D04F27-642B-4266-B11F-1BAC08DA52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CAA97FAF-D5FD-46EC-AD3D-C391B9B4F4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979DC786-4D3B-4CA4-A232-1679C44DB3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FE62AB62-53A3-4EAC-B9F7-42B48CC0DB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2D290DF3-BC0E-4A1B-8471-6E780C6B7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2517496-404E-4E66-A88E-BE484952E8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id="{EA8DE677-7CC3-43AA-B887-7321763613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2E26E0E3-E4A9-482D-87A3-2965262F96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0401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81">
          <p15:clr>
            <a:srgbClr val="FBAE40"/>
          </p15:clr>
        </p15:guide>
        <p15:guide id="2" orient="horz" pos="3207">
          <p15:clr>
            <a:srgbClr val="FBAE40"/>
          </p15:clr>
        </p15:guide>
        <p15:guide id="3" orient="horz" pos="2935">
          <p15:clr>
            <a:srgbClr val="FBAE40"/>
          </p15:clr>
        </p15:guide>
        <p15:guide id="5" orient="horz" pos="713">
          <p15:clr>
            <a:srgbClr val="FBAE40"/>
          </p15:clr>
        </p15:guide>
        <p15:guide id="7" orient="horz" pos="486">
          <p15:clr>
            <a:srgbClr val="FBAE40"/>
          </p15:clr>
        </p15:guide>
        <p15:guide id="9" orient="horz" pos="231">
          <p15:clr>
            <a:srgbClr val="FBAE40"/>
          </p15:clr>
        </p15:guide>
        <p15:guide id="10" orient="horz" pos="146" userDrawn="1">
          <p15:clr>
            <a:srgbClr val="FBAE40"/>
          </p15:clr>
        </p15:guide>
        <p15:guide id="12" pos="295">
          <p15:clr>
            <a:srgbClr val="FBAE40"/>
          </p15:clr>
        </p15:guide>
        <p15:guide id="13" pos="5573">
          <p15:clr>
            <a:srgbClr val="FBAE40"/>
          </p15:clr>
        </p15:guide>
        <p15:guide id="14" orient="horz" pos="6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609DFE9-A2F3-4217-9C0E-78D2B6F78E07}"/>
              </a:ext>
            </a:extLst>
          </p:cNvPr>
          <p:cNvSpPr/>
          <p:nvPr userDrawn="1"/>
        </p:nvSpPr>
        <p:spPr>
          <a:xfrm>
            <a:off x="9073639" y="915988"/>
            <a:ext cx="70361" cy="3816351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51CC21A-9CD2-4CFA-82DF-67A188B737C2}"/>
              </a:ext>
            </a:extLst>
          </p:cNvPr>
          <p:cNvSpPr/>
          <p:nvPr userDrawn="1"/>
        </p:nvSpPr>
        <p:spPr>
          <a:xfrm>
            <a:off x="206523" y="0"/>
            <a:ext cx="79200" cy="915988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0" name="Shape 184">
            <a:extLst>
              <a:ext uri="{FF2B5EF4-FFF2-40B4-BE49-F238E27FC236}">
                <a16:creationId xmlns:a16="http://schemas.microsoft.com/office/drawing/2014/main" id="{6943030C-2E0F-473D-AA6A-AE6E291420D4}"/>
              </a:ext>
            </a:extLst>
          </p:cNvPr>
          <p:cNvSpPr/>
          <p:nvPr userDrawn="1"/>
        </p:nvSpPr>
        <p:spPr>
          <a:xfrm>
            <a:off x="8740659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53270BCD-9625-4051-AE4D-04DF382E7F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428379"/>
            <a:ext cx="4013688" cy="3229121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defRPr sz="105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12// RGB: 41,44,46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11//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10,5//</a:t>
            </a:r>
            <a:endParaRPr lang="ru-RU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E60927E-6893-4D6E-89A0-C0711DF0FF6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4797" y="105014"/>
            <a:ext cx="4532201" cy="12676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700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(Arial 8, RGB: 1</a:t>
            </a:r>
            <a:r>
              <a:rPr lang="ru-RU" dirty="0"/>
              <a:t>28</a:t>
            </a:r>
            <a:r>
              <a:rPr lang="en-US" dirty="0"/>
              <a:t>,1</a:t>
            </a:r>
            <a:r>
              <a:rPr lang="ru-RU" dirty="0"/>
              <a:t>30</a:t>
            </a:r>
            <a:r>
              <a:rPr lang="en-US" dirty="0"/>
              <a:t>,1</a:t>
            </a:r>
            <a:r>
              <a:rPr lang="ru-RU" dirty="0"/>
              <a:t>33</a:t>
            </a:r>
            <a:r>
              <a:rPr lang="en-US" dirty="0"/>
              <a:t>)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3020464-D4DB-44C2-BBB9-79007F012099}"/>
              </a:ext>
            </a:extLst>
          </p:cNvPr>
          <p:cNvCxnSpPr>
            <a:cxnSpLocks/>
          </p:cNvCxnSpPr>
          <p:nvPr userDrawn="1"/>
        </p:nvCxnSpPr>
        <p:spPr>
          <a:xfrm>
            <a:off x="207000" y="4732338"/>
            <a:ext cx="8937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7D26B5D-65BF-49B5-9ABC-5D2894EEC2BC}"/>
              </a:ext>
            </a:extLst>
          </p:cNvPr>
          <p:cNvCxnSpPr>
            <a:cxnSpLocks/>
          </p:cNvCxnSpPr>
          <p:nvPr userDrawn="1"/>
        </p:nvCxnSpPr>
        <p:spPr>
          <a:xfrm>
            <a:off x="207000" y="0"/>
            <a:ext cx="0" cy="514350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A953B64A-9F73-4D3A-AEFF-4983C91E3697}"/>
              </a:ext>
            </a:extLst>
          </p:cNvPr>
          <p:cNvCxnSpPr>
            <a:cxnSpLocks/>
          </p:cNvCxnSpPr>
          <p:nvPr userDrawn="1"/>
        </p:nvCxnSpPr>
        <p:spPr>
          <a:xfrm>
            <a:off x="207000" y="915988"/>
            <a:ext cx="8937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4D6DE74-1980-4860-BA90-41486D5994D5}"/>
              </a:ext>
            </a:extLst>
          </p:cNvPr>
          <p:cNvCxnSpPr>
            <a:cxnSpLocks/>
          </p:cNvCxnSpPr>
          <p:nvPr userDrawn="1"/>
        </p:nvCxnSpPr>
        <p:spPr>
          <a:xfrm>
            <a:off x="907364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Заголовок 13">
            <a:extLst>
              <a:ext uri="{FF2B5EF4-FFF2-40B4-BE49-F238E27FC236}">
                <a16:creationId xmlns:a16="http://schemas.microsoft.com/office/drawing/2014/main" id="{7F75FF14-65BA-49FD-9304-F5A17EC82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599" y="388792"/>
            <a:ext cx="8375399" cy="355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22, RGB: </a:t>
            </a:r>
            <a:r>
              <a:rPr lang="ru-RU" dirty="0"/>
              <a:t>82</a:t>
            </a:r>
            <a:r>
              <a:rPr lang="en-US" dirty="0"/>
              <a:t>,</a:t>
            </a:r>
            <a:r>
              <a:rPr lang="ru-RU" dirty="0"/>
              <a:t>87</a:t>
            </a:r>
            <a:r>
              <a:rPr lang="en-US" dirty="0"/>
              <a:t>,</a:t>
            </a:r>
            <a:r>
              <a:rPr lang="ru-RU" dirty="0"/>
              <a:t>93</a:t>
            </a:r>
            <a:r>
              <a:rPr lang="en-US" dirty="0"/>
              <a:t>) 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F0686184-FB8E-4E23-BCDB-4FBA013DB2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33310" y="1428379"/>
            <a:ext cx="4013688" cy="3229122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defRPr sz="105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12// RGB: 41,44,46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11//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10,5//</a:t>
            </a:r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9F1FBCF3-B4F6-46EC-A114-280F08315BB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1599" y="1130400"/>
            <a:ext cx="4017437" cy="216000"/>
          </a:xfrm>
          <a:prstGeom prst="rect">
            <a:avLst/>
          </a:prstGeom>
          <a:effectLst/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/>
              <a:t>Подзаголовок//</a:t>
            </a:r>
            <a:r>
              <a:rPr lang="en-US" dirty="0"/>
              <a:t>Arial</a:t>
            </a:r>
            <a:r>
              <a:rPr lang="ru-RU" dirty="0"/>
              <a:t> 14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BC802853-7B3C-49E1-8AA5-79F1264A3E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829561" y="1130400"/>
            <a:ext cx="4017437" cy="216000"/>
          </a:xfrm>
          <a:prstGeom prst="rect">
            <a:avLst/>
          </a:prstGeom>
          <a:effectLst/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/>
              <a:t>Подзаголовок//</a:t>
            </a:r>
            <a:r>
              <a:rPr lang="en-US" dirty="0"/>
              <a:t>Arial</a:t>
            </a:r>
            <a:r>
              <a:rPr lang="ru-RU" dirty="0"/>
              <a:t> 14</a:t>
            </a:r>
          </a:p>
        </p:txBody>
      </p:sp>
      <p:grpSp>
        <p:nvGrpSpPr>
          <p:cNvPr id="51" name="Group 4">
            <a:extLst>
              <a:ext uri="{FF2B5EF4-FFF2-40B4-BE49-F238E27FC236}">
                <a16:creationId xmlns:a16="http://schemas.microsoft.com/office/drawing/2014/main" id="{F7BC2A5C-6A1E-4A66-ADF2-4147F0C51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CFBD7338-1FC3-4E20-AD3C-EAD9CEDAB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951ED903-4197-4C82-8EFE-2350A12CD1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685B1EEC-7A6D-4095-AE8B-80E3817A39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4B6D45E1-0159-43B3-84D0-1C6B29B97A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069EC10F-DDF3-43E5-8ECC-5102D0C62D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83125E85-19A4-4AF3-B0FC-46EB90BC09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A2977624-699B-452E-A54F-4368E73C76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7533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37" userDrawn="1">
          <p15:clr>
            <a:srgbClr val="FBAE40"/>
          </p15:clr>
        </p15:guide>
        <p15:guide id="2" orient="horz" pos="3179" userDrawn="1">
          <p15:clr>
            <a:srgbClr val="FBAE40"/>
          </p15:clr>
        </p15:guide>
        <p15:guide id="3" orient="horz" pos="2935">
          <p15:clr>
            <a:srgbClr val="FBAE40"/>
          </p15:clr>
        </p15:guide>
        <p15:guide id="5" orient="horz" pos="713">
          <p15:clr>
            <a:srgbClr val="FBAE40"/>
          </p15:clr>
        </p15:guide>
        <p15:guide id="7" orient="horz" pos="486">
          <p15:clr>
            <a:srgbClr val="FBAE40"/>
          </p15:clr>
        </p15:guide>
        <p15:guide id="9" orient="horz" pos="231">
          <p15:clr>
            <a:srgbClr val="FBAE40"/>
          </p15:clr>
        </p15:guide>
        <p15:guide id="10" orient="horz" pos="146">
          <p15:clr>
            <a:srgbClr val="FBAE40"/>
          </p15:clr>
        </p15:guide>
        <p15:guide id="12" pos="295">
          <p15:clr>
            <a:srgbClr val="FBAE40"/>
          </p15:clr>
        </p15:guide>
        <p15:guide id="13" pos="5573">
          <p15:clr>
            <a:srgbClr val="FBAE40"/>
          </p15:clr>
        </p15:guide>
        <p15:guide id="15" orient="horz" pos="61" userDrawn="1">
          <p15:clr>
            <a:srgbClr val="FBAE40"/>
          </p15:clr>
        </p15:guide>
        <p15:guide id="16" orient="horz" pos="855" userDrawn="1">
          <p15:clr>
            <a:srgbClr val="FBAE40"/>
          </p15:clr>
        </p15:guide>
        <p15:guide id="17" orient="horz" pos="883" userDrawn="1">
          <p15:clr>
            <a:srgbClr val="FBAE40"/>
          </p15:clr>
        </p15:guide>
        <p15:guide id="18" pos="305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4DED923-686C-4651-B2BC-104B293E955E}"/>
              </a:ext>
            </a:extLst>
          </p:cNvPr>
          <p:cNvSpPr/>
          <p:nvPr userDrawn="1"/>
        </p:nvSpPr>
        <p:spPr>
          <a:xfrm>
            <a:off x="9080679" y="1138129"/>
            <a:ext cx="63321" cy="3594210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A28153A-EC79-4B1A-A44C-75997088A77F}"/>
              </a:ext>
            </a:extLst>
          </p:cNvPr>
          <p:cNvSpPr/>
          <p:nvPr userDrawn="1"/>
        </p:nvSpPr>
        <p:spPr>
          <a:xfrm>
            <a:off x="206755" y="0"/>
            <a:ext cx="79514" cy="1131470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471599" y="766792"/>
            <a:ext cx="8375399" cy="219600"/>
          </a:xfrm>
          <a:prstGeom prst="rect">
            <a:avLst/>
          </a:prstGeom>
          <a:effectLst/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/>
              <a:t>Подзаголовок слайда//</a:t>
            </a:r>
            <a:r>
              <a:rPr lang="en-US" dirty="0"/>
              <a:t>Arial</a:t>
            </a:r>
            <a:r>
              <a:rPr lang="ru-RU" dirty="0"/>
              <a:t> </a:t>
            </a:r>
            <a:r>
              <a:rPr lang="en-US" dirty="0"/>
              <a:t>1</a:t>
            </a:r>
            <a:r>
              <a:rPr lang="ru-RU" dirty="0"/>
              <a:t>4</a:t>
            </a:r>
            <a:r>
              <a:rPr lang="en-US" dirty="0"/>
              <a:t>//</a:t>
            </a:r>
            <a:r>
              <a:rPr lang="ru-RU" dirty="0"/>
              <a:t> </a:t>
            </a:r>
            <a:r>
              <a:rPr lang="en-US" dirty="0"/>
              <a:t>RGB: 82,87,93</a:t>
            </a:r>
            <a:endParaRPr lang="ru-RU" dirty="0"/>
          </a:p>
        </p:txBody>
      </p:sp>
      <p:sp>
        <p:nvSpPr>
          <p:cNvPr id="15" name="Shape 184"/>
          <p:cNvSpPr/>
          <p:nvPr userDrawn="1"/>
        </p:nvSpPr>
        <p:spPr>
          <a:xfrm>
            <a:off x="8740659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16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71599" y="388792"/>
            <a:ext cx="8375399" cy="355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22, RGB: </a:t>
            </a:r>
            <a:r>
              <a:rPr lang="ru-RU" dirty="0"/>
              <a:t>82</a:t>
            </a:r>
            <a:r>
              <a:rPr lang="en-US" dirty="0"/>
              <a:t>,</a:t>
            </a:r>
            <a:r>
              <a:rPr lang="ru-RU" dirty="0"/>
              <a:t>87</a:t>
            </a:r>
            <a:r>
              <a:rPr lang="en-US" dirty="0"/>
              <a:t>,</a:t>
            </a:r>
            <a:r>
              <a:rPr lang="ru-RU" dirty="0"/>
              <a:t>93</a:t>
            </a:r>
            <a:r>
              <a:rPr lang="en-US" dirty="0"/>
              <a:t>)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4314797" y="105014"/>
            <a:ext cx="4532201" cy="12676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700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(Arial 8, RGB: 1</a:t>
            </a:r>
            <a:r>
              <a:rPr lang="ru-RU" dirty="0"/>
              <a:t>28</a:t>
            </a:r>
            <a:r>
              <a:rPr lang="en-US" dirty="0"/>
              <a:t>,1</a:t>
            </a:r>
            <a:r>
              <a:rPr lang="ru-RU" dirty="0"/>
              <a:t>30</a:t>
            </a:r>
            <a:r>
              <a:rPr lang="en-US" dirty="0"/>
              <a:t>,1</a:t>
            </a:r>
            <a:r>
              <a:rPr lang="ru-RU" dirty="0"/>
              <a:t>33</a:t>
            </a:r>
            <a:r>
              <a:rPr lang="en-US" dirty="0"/>
              <a:t>)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D80F731-7A9E-4EBC-A8DA-53C4AA6A5087}"/>
              </a:ext>
            </a:extLst>
          </p:cNvPr>
          <p:cNvCxnSpPr>
            <a:cxnSpLocks/>
          </p:cNvCxnSpPr>
          <p:nvPr userDrawn="1"/>
        </p:nvCxnSpPr>
        <p:spPr>
          <a:xfrm>
            <a:off x="206755" y="4732338"/>
            <a:ext cx="8937245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5361C684-8B64-4F6B-9DD8-30FEA3D7EE50}"/>
              </a:ext>
            </a:extLst>
          </p:cNvPr>
          <p:cNvCxnSpPr>
            <a:cxnSpLocks/>
          </p:cNvCxnSpPr>
          <p:nvPr userDrawn="1"/>
        </p:nvCxnSpPr>
        <p:spPr>
          <a:xfrm>
            <a:off x="207000" y="0"/>
            <a:ext cx="0" cy="514350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1190B59-C0DC-4910-B14D-A76FB2D29F91}"/>
              </a:ext>
            </a:extLst>
          </p:cNvPr>
          <p:cNvCxnSpPr>
            <a:cxnSpLocks/>
          </p:cNvCxnSpPr>
          <p:nvPr userDrawn="1"/>
        </p:nvCxnSpPr>
        <p:spPr>
          <a:xfrm>
            <a:off x="207000" y="1131750"/>
            <a:ext cx="8937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2A04D8A3-CC3B-4300-B656-00929ACC8FA3}"/>
              </a:ext>
            </a:extLst>
          </p:cNvPr>
          <p:cNvCxnSpPr>
            <a:cxnSpLocks/>
          </p:cNvCxnSpPr>
          <p:nvPr userDrawn="1"/>
        </p:nvCxnSpPr>
        <p:spPr>
          <a:xfrm>
            <a:off x="907364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Текст 2">
            <a:extLst>
              <a:ext uri="{FF2B5EF4-FFF2-40B4-BE49-F238E27FC236}">
                <a16:creationId xmlns:a16="http://schemas.microsoft.com/office/drawing/2014/main" id="{6F75B38C-DE31-4A59-861B-257C45FF68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8312" y="1401763"/>
            <a:ext cx="4013688" cy="3255737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defRPr sz="105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12// RGB: 41,44,46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11//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10,5//</a:t>
            </a:r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3E1C20F-FE7F-4BBC-8578-5D1C8656FC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33310" y="1401763"/>
            <a:ext cx="4013688" cy="3255737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defRPr sz="105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12// RGB: 41,44,46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11//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10,5//</a:t>
            </a:r>
            <a:endParaRPr lang="ru-RU" dirty="0"/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56FBA326-F4E4-44E3-9F07-8F346CC1551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3FFBE9C2-B24E-481E-88C1-CCD995B12C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C36BCF2-2084-47FF-BCA9-00481605AD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E45552E2-B548-4492-BD23-56FC36DC6C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1D95FD2F-6486-4842-A77C-5E5F4DD9EE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77718378-C1CA-4920-AA16-59B8617E3D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5812D26C-29AB-476D-8A95-C8446A8AC8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A48516D3-7594-4FD0-888E-2D75E6DCBB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40960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24">
          <p15:clr>
            <a:srgbClr val="FBAE40"/>
          </p15:clr>
        </p15:guide>
        <p15:guide id="4" orient="horz" pos="883">
          <p15:clr>
            <a:srgbClr val="FBAE40"/>
          </p15:clr>
        </p15:guide>
        <p15:guide id="5" orient="horz" pos="628">
          <p15:clr>
            <a:srgbClr val="FBAE40"/>
          </p15:clr>
        </p15:guide>
        <p15:guide id="6" orient="horz" pos="486">
          <p15:clr>
            <a:srgbClr val="FBAE40"/>
          </p15:clr>
        </p15:guide>
        <p15:guide id="7" orient="horz" pos="231">
          <p15:clr>
            <a:srgbClr val="FBAE40"/>
          </p15:clr>
        </p15:guide>
        <p15:guide id="9" orient="horz" pos="146">
          <p15:clr>
            <a:srgbClr val="FBAE40"/>
          </p15:clr>
        </p15:guide>
        <p15:guide id="12" pos="295">
          <p15:clr>
            <a:srgbClr val="FBAE40"/>
          </p15:clr>
        </p15:guide>
        <p15:guide id="13" pos="5573">
          <p15:clr>
            <a:srgbClr val="FBAE40"/>
          </p15:clr>
        </p15:guide>
        <p15:guide id="16" pos="3050" userDrawn="1">
          <p15:clr>
            <a:srgbClr val="FBAE40"/>
          </p15:clr>
        </p15:guide>
        <p15:guide id="17" orient="horz" pos="61" userDrawn="1">
          <p15:clr>
            <a:srgbClr val="FBAE40"/>
          </p15:clr>
        </p15:guide>
        <p15:guide id="18" pos="2823" userDrawn="1">
          <p15:clr>
            <a:srgbClr val="FBAE40"/>
          </p15:clr>
        </p15:guide>
        <p15:guide id="19" orient="horz" pos="3037" userDrawn="1">
          <p15:clr>
            <a:srgbClr val="FBAE40"/>
          </p15:clr>
        </p15:guide>
        <p15:guide id="20" orient="horz" pos="31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71600" y="985513"/>
            <a:ext cx="2628000" cy="216000"/>
          </a:xfrm>
          <a:prstGeom prst="rect">
            <a:avLst/>
          </a:prstGeom>
          <a:effectLst/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/>
              <a:t>Подзаголовок//</a:t>
            </a:r>
            <a:r>
              <a:rPr lang="en-US" dirty="0"/>
              <a:t>Arial</a:t>
            </a:r>
            <a:r>
              <a:rPr lang="ru-RU" dirty="0"/>
              <a:t> 14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3344099" y="985513"/>
            <a:ext cx="2628000" cy="216000"/>
          </a:xfrm>
          <a:prstGeom prst="rect">
            <a:avLst/>
          </a:prstGeom>
          <a:effectLst/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/>
              <a:t>Подзаголовок//</a:t>
            </a:r>
            <a:r>
              <a:rPr lang="en-US" dirty="0"/>
              <a:t>Arial</a:t>
            </a:r>
            <a:r>
              <a:rPr lang="ru-RU" dirty="0"/>
              <a:t> 14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216598" y="985513"/>
            <a:ext cx="2628000" cy="216000"/>
          </a:xfrm>
          <a:prstGeom prst="rect">
            <a:avLst/>
          </a:prstGeom>
          <a:effectLst/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/>
              <a:t>Подзаголовок//</a:t>
            </a:r>
            <a:r>
              <a:rPr lang="en-US" dirty="0"/>
              <a:t>Arial</a:t>
            </a:r>
            <a:r>
              <a:rPr lang="ru-RU" dirty="0"/>
              <a:t> 14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45FE9E8-3CE1-4324-9953-EB3AF8486937}"/>
              </a:ext>
            </a:extLst>
          </p:cNvPr>
          <p:cNvSpPr/>
          <p:nvPr userDrawn="1"/>
        </p:nvSpPr>
        <p:spPr>
          <a:xfrm>
            <a:off x="207000" y="366713"/>
            <a:ext cx="45719" cy="404812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66B5EDA-BE69-4458-B0CB-1EC56A21A2AB}"/>
              </a:ext>
            </a:extLst>
          </p:cNvPr>
          <p:cNvCxnSpPr>
            <a:cxnSpLocks/>
          </p:cNvCxnSpPr>
          <p:nvPr userDrawn="1"/>
        </p:nvCxnSpPr>
        <p:spPr>
          <a:xfrm>
            <a:off x="207000" y="366713"/>
            <a:ext cx="0" cy="4776787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EABA326-4366-4912-9116-68935F512D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4797" y="105014"/>
            <a:ext cx="4532201" cy="12676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700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(Arial 8, RGB: 1</a:t>
            </a:r>
            <a:r>
              <a:rPr lang="ru-RU" dirty="0"/>
              <a:t>28</a:t>
            </a:r>
            <a:r>
              <a:rPr lang="en-US" dirty="0"/>
              <a:t>,1</a:t>
            </a:r>
            <a:r>
              <a:rPr lang="ru-RU" dirty="0"/>
              <a:t>30</a:t>
            </a:r>
            <a:r>
              <a:rPr lang="en-US" dirty="0"/>
              <a:t>,1</a:t>
            </a:r>
            <a:r>
              <a:rPr lang="ru-RU" dirty="0"/>
              <a:t>33</a:t>
            </a:r>
            <a:r>
              <a:rPr lang="en-US" dirty="0"/>
              <a:t>)</a:t>
            </a:r>
          </a:p>
        </p:txBody>
      </p:sp>
      <p:sp>
        <p:nvSpPr>
          <p:cNvPr id="41" name="Заголовок 13">
            <a:extLst>
              <a:ext uri="{FF2B5EF4-FFF2-40B4-BE49-F238E27FC236}">
                <a16:creationId xmlns:a16="http://schemas.microsoft.com/office/drawing/2014/main" id="{055DBCDB-5677-4074-9ED6-0972E9BA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599" y="388792"/>
            <a:ext cx="8375399" cy="355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22, RGB: </a:t>
            </a:r>
            <a:r>
              <a:rPr lang="ru-RU" dirty="0"/>
              <a:t>82</a:t>
            </a:r>
            <a:r>
              <a:rPr lang="en-US" dirty="0"/>
              <a:t>,</a:t>
            </a:r>
            <a:r>
              <a:rPr lang="ru-RU" dirty="0"/>
              <a:t>87</a:t>
            </a:r>
            <a:r>
              <a:rPr lang="en-US" dirty="0"/>
              <a:t>,</a:t>
            </a:r>
            <a:r>
              <a:rPr lang="ru-RU" dirty="0"/>
              <a:t>93</a:t>
            </a:r>
            <a:r>
              <a:rPr lang="en-US" dirty="0"/>
              <a:t>) </a:t>
            </a:r>
          </a:p>
        </p:txBody>
      </p:sp>
      <p:sp>
        <p:nvSpPr>
          <p:cNvPr id="42" name="Shape 184">
            <a:extLst>
              <a:ext uri="{FF2B5EF4-FFF2-40B4-BE49-F238E27FC236}">
                <a16:creationId xmlns:a16="http://schemas.microsoft.com/office/drawing/2014/main" id="{187EEA3E-58F2-44FA-A35B-7F153FBA984F}"/>
              </a:ext>
            </a:extLst>
          </p:cNvPr>
          <p:cNvSpPr/>
          <p:nvPr userDrawn="1"/>
        </p:nvSpPr>
        <p:spPr>
          <a:xfrm>
            <a:off x="8740659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FF32AB0C-89FC-40DC-BD81-A2D0959922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8312" y="1266750"/>
            <a:ext cx="2631288" cy="3390750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defRPr sz="105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12//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11//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10,5//</a:t>
            </a:r>
            <a:endParaRPr lang="ru-RU" dirty="0"/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FD7F4E99-C0E0-44A4-9344-BFAFB887C83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340811" y="1266750"/>
            <a:ext cx="2631288" cy="3390750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defRPr sz="105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12//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11//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10,5//</a:t>
            </a:r>
            <a:endParaRPr lang="ru-RU" dirty="0"/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7A0AC9CF-CDD3-44ED-8A5C-ACE8D6DBF82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16598" y="1266750"/>
            <a:ext cx="2631288" cy="3390750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defRPr sz="105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12//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11//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10,5//</a:t>
            </a:r>
            <a:endParaRPr lang="ru-RU" dirty="0"/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D27A9CE7-3959-4FEF-9221-4533DE9F0D3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82B1D0B7-3339-4641-B182-7014C2A8A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D3CBC698-3AD6-4ED0-84CD-DF02E14C45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821F8E-B3B6-4611-8FC7-F6DE4271A6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F33E117A-A4A3-4612-BC14-95AAE8A097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FF42ED67-F41C-4058-B70D-87C25626FC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4253C66D-68E7-483D-ACA3-6A25E0C7E0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AD535DC7-8C2A-4BAC-97E8-636F3B12CA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41128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4" pos="5573" userDrawn="1">
          <p15:clr>
            <a:srgbClr val="FBAE40"/>
          </p15:clr>
        </p15:guide>
        <p15:guide id="6" orient="horz" pos="61" userDrawn="1">
          <p15:clr>
            <a:srgbClr val="FBAE40"/>
          </p15:clr>
        </p15:guide>
        <p15:guide id="7" orient="horz" pos="146" userDrawn="1">
          <p15:clr>
            <a:srgbClr val="FBAE40"/>
          </p15:clr>
        </p15:guide>
        <p15:guide id="8" orient="horz" pos="231" userDrawn="1">
          <p15:clr>
            <a:srgbClr val="FBAE40"/>
          </p15:clr>
        </p15:guide>
        <p15:guide id="9" orient="horz" pos="458" userDrawn="1">
          <p15:clr>
            <a:srgbClr val="FBAE40"/>
          </p15:clr>
        </p15:guide>
        <p15:guide id="10" orient="horz" pos="628" userDrawn="1">
          <p15:clr>
            <a:srgbClr val="FBAE40"/>
          </p15:clr>
        </p15:guide>
        <p15:guide id="11" orient="horz" pos="770" userDrawn="1">
          <p15:clr>
            <a:srgbClr val="FBAE40"/>
          </p15:clr>
        </p15:guide>
        <p15:guide id="12" orient="horz" pos="798" userDrawn="1">
          <p15:clr>
            <a:srgbClr val="FBAE40"/>
          </p15:clr>
        </p15:guide>
        <p15:guide id="13" orient="horz" pos="2935">
          <p15:clr>
            <a:srgbClr val="FBAE40"/>
          </p15:clr>
        </p15:guide>
        <p15:guide id="14" orient="horz" pos="3207" userDrawn="1">
          <p15:clr>
            <a:srgbClr val="FBAE40"/>
          </p15:clr>
        </p15:guide>
        <p15:guide id="15" orient="horz" pos="2981">
          <p15:clr>
            <a:srgbClr val="FBAE40"/>
          </p15:clr>
        </p15:guide>
        <p15:guide id="16" pos="1950" userDrawn="1">
          <p15:clr>
            <a:srgbClr val="FBAE40"/>
          </p15:clr>
        </p15:guide>
        <p15:guide id="17" pos="2115" userDrawn="1">
          <p15:clr>
            <a:srgbClr val="FBAE40"/>
          </p15:clr>
        </p15:guide>
        <p15:guide id="18" pos="3759" userDrawn="1">
          <p15:clr>
            <a:srgbClr val="FBAE40"/>
          </p15:clr>
        </p15:guide>
        <p15:guide id="19" pos="39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40000" y="930811"/>
            <a:ext cx="5508713" cy="184666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ru-RU" sz="1200" b="1" dirty="0">
                <a:solidFill>
                  <a:schemeClr val="tx2"/>
                </a:solidFill>
              </a:rPr>
              <a:t>Цели и задачи проекта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40000" y="2082517"/>
            <a:ext cx="5508713" cy="184666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ru-RU" sz="1200" b="1" dirty="0">
                <a:solidFill>
                  <a:schemeClr val="tx2"/>
                </a:solidFill>
              </a:rPr>
              <a:t>Результаты проекта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1303949" y="4791780"/>
            <a:ext cx="1031127" cy="3002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612547"/>
            <a:ext cx="2591519" cy="77335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050">
                <a:solidFill>
                  <a:schemeClr val="accent1"/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/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 sz="1000"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Название компании</a:t>
            </a:r>
          </a:p>
          <a:p>
            <a:pPr lvl="0"/>
            <a:r>
              <a:rPr lang="ru-RU" dirty="0"/>
              <a:t>Год проекта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5" hasCustomPrompt="1"/>
          </p:nvPr>
        </p:nvSpPr>
        <p:spPr>
          <a:xfrm>
            <a:off x="468313" y="915988"/>
            <a:ext cx="2590800" cy="259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240713" y="3876750"/>
            <a:ext cx="5508000" cy="184666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ru-RU" sz="1200" b="1" dirty="0">
                <a:solidFill>
                  <a:schemeClr val="tx2"/>
                </a:solidFill>
              </a:rPr>
              <a:t>Технологии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0F2B7CE-C080-4B43-8E42-05629856E1DA}"/>
              </a:ext>
            </a:extLst>
          </p:cNvPr>
          <p:cNvSpPr/>
          <p:nvPr userDrawn="1"/>
        </p:nvSpPr>
        <p:spPr>
          <a:xfrm>
            <a:off x="207000" y="364073"/>
            <a:ext cx="45719" cy="404812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57C3362-AD34-4763-959D-699CFBBCCE02}"/>
              </a:ext>
            </a:extLst>
          </p:cNvPr>
          <p:cNvCxnSpPr>
            <a:cxnSpLocks/>
          </p:cNvCxnSpPr>
          <p:nvPr userDrawn="1"/>
        </p:nvCxnSpPr>
        <p:spPr>
          <a:xfrm>
            <a:off x="207000" y="366713"/>
            <a:ext cx="0" cy="4776787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F364EAF-68C6-4691-9776-93858E0995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4797" y="105014"/>
            <a:ext cx="4532201" cy="12676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700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(Arial 8, RGB: 1</a:t>
            </a:r>
            <a:r>
              <a:rPr lang="ru-RU" dirty="0"/>
              <a:t>28</a:t>
            </a:r>
            <a:r>
              <a:rPr lang="en-US" dirty="0"/>
              <a:t>,1</a:t>
            </a:r>
            <a:r>
              <a:rPr lang="ru-RU" dirty="0"/>
              <a:t>30</a:t>
            </a:r>
            <a:r>
              <a:rPr lang="en-US" dirty="0"/>
              <a:t>,1</a:t>
            </a:r>
            <a:r>
              <a:rPr lang="ru-RU" dirty="0"/>
              <a:t>33</a:t>
            </a:r>
            <a:r>
              <a:rPr lang="en-US" dirty="0"/>
              <a:t>)</a:t>
            </a:r>
          </a:p>
        </p:txBody>
      </p:sp>
      <p:sp>
        <p:nvSpPr>
          <p:cNvPr id="26" name="Заголовок 13">
            <a:extLst>
              <a:ext uri="{FF2B5EF4-FFF2-40B4-BE49-F238E27FC236}">
                <a16:creationId xmlns:a16="http://schemas.microsoft.com/office/drawing/2014/main" id="{0353186B-6FCC-4FC1-BB53-D8C5C5AAB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599" y="388792"/>
            <a:ext cx="8375399" cy="355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22, RGB: </a:t>
            </a:r>
            <a:r>
              <a:rPr lang="ru-RU" dirty="0"/>
              <a:t>82</a:t>
            </a:r>
            <a:r>
              <a:rPr lang="en-US" dirty="0"/>
              <a:t>,</a:t>
            </a:r>
            <a:r>
              <a:rPr lang="ru-RU" dirty="0"/>
              <a:t>87</a:t>
            </a:r>
            <a:r>
              <a:rPr lang="en-US" dirty="0"/>
              <a:t>,</a:t>
            </a:r>
            <a:r>
              <a:rPr lang="ru-RU" dirty="0"/>
              <a:t>93</a:t>
            </a:r>
            <a:r>
              <a:rPr lang="en-US" dirty="0"/>
              <a:t>) </a:t>
            </a:r>
          </a:p>
        </p:txBody>
      </p:sp>
      <p:sp>
        <p:nvSpPr>
          <p:cNvPr id="27" name="Shape 184">
            <a:extLst>
              <a:ext uri="{FF2B5EF4-FFF2-40B4-BE49-F238E27FC236}">
                <a16:creationId xmlns:a16="http://schemas.microsoft.com/office/drawing/2014/main" id="{5F559439-7A9E-48F7-B6F1-52C5EDC8C4CD}"/>
              </a:ext>
            </a:extLst>
          </p:cNvPr>
          <p:cNvSpPr/>
          <p:nvPr userDrawn="1"/>
        </p:nvSpPr>
        <p:spPr>
          <a:xfrm>
            <a:off x="8740659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492F9E21-FD28-427E-BD5E-5974F8FA8DB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38999" y="1208427"/>
            <a:ext cx="5607997" cy="690548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400"/>
              </a:spcAft>
              <a:buClr>
                <a:schemeClr val="accent6"/>
              </a:buClr>
              <a:defRPr sz="9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11//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10//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19//</a:t>
            </a:r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CF08EE10-C7B5-4B7F-B61A-5A4B03558C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38999" y="2355031"/>
            <a:ext cx="5607997" cy="1336120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400"/>
              </a:spcAft>
              <a:buClr>
                <a:schemeClr val="accent6"/>
              </a:buClr>
              <a:defRPr sz="9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11//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10//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19//</a:t>
            </a:r>
            <a:endParaRPr lang="ru-RU" dirty="0"/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19F8500A-3727-4947-9A82-4BBE1B0B6B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38999" y="4098901"/>
            <a:ext cx="5607997" cy="497849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400"/>
              </a:spcAft>
              <a:buClr>
                <a:schemeClr val="accent6"/>
              </a:buClr>
              <a:defRPr sz="9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11//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10//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19//</a:t>
            </a:r>
            <a:endParaRPr lang="ru-RU" dirty="0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8C55FE80-F840-473B-B599-5807B74F38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066270FF-6CD9-45B2-87E7-61D017E6D1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6858C453-687D-4F8C-A181-242A773083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260BFB2F-A0A9-4A31-A54C-8347E27E0E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962BF29-CE83-4EFD-B214-726B7FDB8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EFF7C442-DB02-43D1-B117-C2A7C77EED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B2A3960E-C77D-431F-8508-35B41808CD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38ECD772-D6C0-46E7-BE34-F88744E2F2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81747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179" userDrawn="1">
          <p15:clr>
            <a:srgbClr val="FBAE40"/>
          </p15:clr>
        </p15:guide>
        <p15:guide id="3" orient="horz" pos="2896" userDrawn="1">
          <p15:clr>
            <a:srgbClr val="FBAE40"/>
          </p15:clr>
        </p15:guide>
        <p15:guide id="4" orient="horz" pos="758">
          <p15:clr>
            <a:srgbClr val="FBAE40"/>
          </p15:clr>
        </p15:guide>
        <p15:guide id="7" orient="horz" pos="571" userDrawn="1">
          <p15:clr>
            <a:srgbClr val="FBAE40"/>
          </p15:clr>
        </p15:guide>
        <p15:guide id="8" orient="horz" pos="305">
          <p15:clr>
            <a:srgbClr val="FBAE40"/>
          </p15:clr>
        </p15:guide>
        <p15:guide id="9" orient="horz" pos="214">
          <p15:clr>
            <a:srgbClr val="FBAE40"/>
          </p15:clr>
        </p15:guide>
        <p15:guide id="10" orient="horz" pos="123">
          <p15:clr>
            <a:srgbClr val="FBAE40"/>
          </p15:clr>
        </p15:guide>
        <p15:guide id="12" pos="295">
          <p15:clr>
            <a:srgbClr val="FBAE40"/>
          </p15:clr>
        </p15:guide>
        <p15:guide id="13" pos="5573" userDrawn="1">
          <p15:clr>
            <a:srgbClr val="FBAE40"/>
          </p15:clr>
        </p15:guide>
        <p15:guide id="16" pos="3152">
          <p15:clr>
            <a:srgbClr val="FBAE40"/>
          </p15:clr>
        </p15:guide>
        <p15:guide id="17" orient="horz" pos="1195" userDrawn="1">
          <p15:clr>
            <a:srgbClr val="FBAE40"/>
          </p15:clr>
        </p15:guide>
        <p15:guide id="18" orient="horz" pos="1484" userDrawn="1">
          <p15:clr>
            <a:srgbClr val="FBAE40"/>
          </p15:clr>
        </p15:guide>
        <p15:guide id="20" orient="horz" pos="2329" userDrawn="1">
          <p15:clr>
            <a:srgbClr val="FBAE40"/>
          </p15:clr>
        </p15:guide>
        <p15:guide id="22" pos="1927" userDrawn="1">
          <p15:clr>
            <a:srgbClr val="FBAE40"/>
          </p15:clr>
        </p15:guide>
        <p15:guide id="23" pos="2041" userDrawn="1">
          <p15:clr>
            <a:srgbClr val="FBAE40"/>
          </p15:clr>
        </p15:guide>
        <p15:guide id="26" orient="horz" pos="2584" userDrawn="1">
          <p15:clr>
            <a:srgbClr val="FBAE40"/>
          </p15:clr>
        </p15:guide>
        <p15:guide id="27" orient="horz" pos="3009" userDrawn="1">
          <p15:clr>
            <a:srgbClr val="FBAE40"/>
          </p15:clr>
        </p15:guide>
        <p15:guide id="28" orient="horz" pos="2215" userDrawn="1">
          <p15:clr>
            <a:srgbClr val="FBAE40"/>
          </p15:clr>
        </p15:guide>
        <p15:guide id="29" orient="horz" pos="2272" userDrawn="1">
          <p15:clr>
            <a:srgbClr val="FBAE40"/>
          </p15:clr>
        </p15:guide>
        <p15:guide id="30" orient="horz" pos="278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проек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C28A752-815E-4105-B746-FC23CD5EE118}"/>
              </a:ext>
            </a:extLst>
          </p:cNvPr>
          <p:cNvSpPr/>
          <p:nvPr userDrawn="1"/>
        </p:nvSpPr>
        <p:spPr>
          <a:xfrm>
            <a:off x="468313" y="1058837"/>
            <a:ext cx="3087974" cy="358914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5" hasCustomPrompt="1"/>
          </p:nvPr>
        </p:nvSpPr>
        <p:spPr>
          <a:xfrm>
            <a:off x="471599" y="1058836"/>
            <a:ext cx="3084687" cy="18729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B9F2FB-2381-42B3-A44B-A02AEC20088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4943" y="3121025"/>
            <a:ext cx="2789131" cy="504799"/>
          </a:xfrm>
          <a:prstGeom prst="rect">
            <a:avLst/>
          </a:prstGeom>
        </p:spPr>
        <p:txBody>
          <a:bodyPr lIns="72000" rIns="36000" anchor="ctr"/>
          <a:lstStyle>
            <a:lvl1pPr marL="0" indent="0">
              <a:buNone/>
              <a:defRPr sz="1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ru-RU" dirty="0"/>
              <a:t>Краткое описание заказчика </a:t>
            </a:r>
          </a:p>
        </p:txBody>
      </p:sp>
      <p:sp>
        <p:nvSpPr>
          <p:cNvPr id="38" name="Текст 11">
            <a:extLst>
              <a:ext uri="{FF2B5EF4-FFF2-40B4-BE49-F238E27FC236}">
                <a16:creationId xmlns:a16="http://schemas.microsoft.com/office/drawing/2014/main" id="{C5F170B5-B3B4-424A-9515-F47AA332E57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943297" y="1059656"/>
            <a:ext cx="4903702" cy="193675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Цели</a:t>
            </a:r>
          </a:p>
        </p:txBody>
      </p:sp>
      <p:sp>
        <p:nvSpPr>
          <p:cNvPr id="40" name="Текст 11">
            <a:extLst>
              <a:ext uri="{FF2B5EF4-FFF2-40B4-BE49-F238E27FC236}">
                <a16:creationId xmlns:a16="http://schemas.microsoft.com/office/drawing/2014/main" id="{7621BBCF-7D70-45F1-85A5-62FB6BDF4BE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43297" y="2378075"/>
            <a:ext cx="4903702" cy="193675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Задачи</a:t>
            </a:r>
          </a:p>
        </p:txBody>
      </p:sp>
      <p:sp>
        <p:nvSpPr>
          <p:cNvPr id="45" name="Текст 11">
            <a:extLst>
              <a:ext uri="{FF2B5EF4-FFF2-40B4-BE49-F238E27FC236}">
                <a16:creationId xmlns:a16="http://schemas.microsoft.com/office/drawing/2014/main" id="{6C033604-9834-490E-885D-C8DAD9471A5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4943" y="3767667"/>
            <a:ext cx="2788384" cy="193675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Технологии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ADF74D4-F2E2-4821-8C2D-8F5E98F19D30}"/>
              </a:ext>
            </a:extLst>
          </p:cNvPr>
          <p:cNvSpPr/>
          <p:nvPr userDrawn="1"/>
        </p:nvSpPr>
        <p:spPr>
          <a:xfrm>
            <a:off x="207000" y="364073"/>
            <a:ext cx="45719" cy="404812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CB6156D-2C21-4EA9-8DAC-DBD950DD13BA}"/>
              </a:ext>
            </a:extLst>
          </p:cNvPr>
          <p:cNvCxnSpPr>
            <a:cxnSpLocks/>
          </p:cNvCxnSpPr>
          <p:nvPr userDrawn="1"/>
        </p:nvCxnSpPr>
        <p:spPr>
          <a:xfrm>
            <a:off x="207000" y="366713"/>
            <a:ext cx="0" cy="4776787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DF24F45-FBD2-4E83-AA58-E828EB252CF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4797" y="105014"/>
            <a:ext cx="4532201" cy="12676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700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(Arial 8, RGB: 1</a:t>
            </a:r>
            <a:r>
              <a:rPr lang="ru-RU" dirty="0"/>
              <a:t>28</a:t>
            </a:r>
            <a:r>
              <a:rPr lang="en-US" dirty="0"/>
              <a:t>,1</a:t>
            </a:r>
            <a:r>
              <a:rPr lang="ru-RU" dirty="0"/>
              <a:t>30</a:t>
            </a:r>
            <a:r>
              <a:rPr lang="en-US" dirty="0"/>
              <a:t>,1</a:t>
            </a:r>
            <a:r>
              <a:rPr lang="ru-RU" dirty="0"/>
              <a:t>33</a:t>
            </a:r>
            <a:r>
              <a:rPr lang="en-US" dirty="0"/>
              <a:t>)</a:t>
            </a:r>
          </a:p>
        </p:txBody>
      </p:sp>
      <p:sp>
        <p:nvSpPr>
          <p:cNvPr id="23" name="Заголовок 13">
            <a:extLst>
              <a:ext uri="{FF2B5EF4-FFF2-40B4-BE49-F238E27FC236}">
                <a16:creationId xmlns:a16="http://schemas.microsoft.com/office/drawing/2014/main" id="{59107778-5DBD-44C9-8552-5273D179D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599" y="388792"/>
            <a:ext cx="8375399" cy="355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22, RGB: </a:t>
            </a:r>
            <a:r>
              <a:rPr lang="ru-RU" dirty="0"/>
              <a:t>82</a:t>
            </a:r>
            <a:r>
              <a:rPr lang="en-US" dirty="0"/>
              <a:t>,</a:t>
            </a:r>
            <a:r>
              <a:rPr lang="ru-RU" dirty="0"/>
              <a:t>87</a:t>
            </a:r>
            <a:r>
              <a:rPr lang="en-US" dirty="0"/>
              <a:t>,</a:t>
            </a:r>
            <a:r>
              <a:rPr lang="ru-RU" dirty="0"/>
              <a:t>93</a:t>
            </a:r>
            <a:r>
              <a:rPr lang="en-US" dirty="0"/>
              <a:t>) </a:t>
            </a:r>
          </a:p>
        </p:txBody>
      </p:sp>
      <p:sp>
        <p:nvSpPr>
          <p:cNvPr id="25" name="Shape 184">
            <a:extLst>
              <a:ext uri="{FF2B5EF4-FFF2-40B4-BE49-F238E27FC236}">
                <a16:creationId xmlns:a16="http://schemas.microsoft.com/office/drawing/2014/main" id="{8FF08EF1-6727-40F4-851A-1CABB032E910}"/>
              </a:ext>
            </a:extLst>
          </p:cNvPr>
          <p:cNvSpPr/>
          <p:nvPr userDrawn="1"/>
        </p:nvSpPr>
        <p:spPr>
          <a:xfrm>
            <a:off x="8740659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BC648445-DC34-49F1-9D76-E8E1C26A776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4484" y="4031226"/>
            <a:ext cx="2788384" cy="430524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0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</a:defRPr>
            </a:lvl2pPr>
            <a:lvl3pPr marL="360000" indent="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10//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9//</a:t>
            </a:r>
            <a:endParaRPr lang="ru-RU" dirty="0"/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A00B7E93-68EB-4C75-8FEE-EDAA902C3B4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943297" y="1292892"/>
            <a:ext cx="4903702" cy="927203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400"/>
              </a:spcAft>
              <a:buClr>
                <a:schemeClr val="accent6"/>
              </a:buClr>
              <a:defRPr sz="9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11//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10//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19//</a:t>
            </a:r>
            <a:endParaRPr lang="ru-RU" dirty="0"/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3E699331-5BAC-4D79-98FF-1F970F3F35E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943297" y="2601202"/>
            <a:ext cx="4903702" cy="1860548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400"/>
              </a:spcAft>
              <a:buClr>
                <a:schemeClr val="accent6"/>
              </a:buClr>
              <a:defRPr sz="9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11//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10//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19//</a:t>
            </a:r>
            <a:endParaRPr lang="ru-RU" dirty="0"/>
          </a:p>
        </p:txBody>
      </p:sp>
      <p:grpSp>
        <p:nvGrpSpPr>
          <p:cNvPr id="39" name="Group 4">
            <a:extLst>
              <a:ext uri="{FF2B5EF4-FFF2-40B4-BE49-F238E27FC236}">
                <a16:creationId xmlns:a16="http://schemas.microsoft.com/office/drawing/2014/main" id="{616E2375-B500-4B93-BB61-E9AE407E403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0C4D5E34-59B5-444F-BC74-D34A1A1BEF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4E008BF8-3CA0-4103-9653-1AC3170FB0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38512703-8EA3-4C88-B1BB-208550FC29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8730965E-8121-4695-957F-E377021C1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C6082A47-FFF9-4F6A-BEA7-15BD196E8D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10">
              <a:extLst>
                <a:ext uri="{FF2B5EF4-FFF2-40B4-BE49-F238E27FC236}">
                  <a16:creationId xmlns:a16="http://schemas.microsoft.com/office/drawing/2014/main" id="{0E9DDD91-5D3A-4A73-93B1-1D5799649B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3C269D26-1D05-4D1E-8C93-1B228AA65C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F27C0691-6AB0-4EBF-A3AF-EBA60D4D5F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03949" y="4791780"/>
            <a:ext cx="1031127" cy="3002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1092433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6" userDrawn="1">
          <p15:clr>
            <a:srgbClr val="FBAE40"/>
          </p15:clr>
        </p15:guide>
        <p15:guide id="2" orient="horz" pos="3179" userDrawn="1">
          <p15:clr>
            <a:srgbClr val="FBAE40"/>
          </p15:clr>
        </p15:guide>
        <p15:guide id="3" orient="horz" pos="2924" userDrawn="1">
          <p15:clr>
            <a:srgbClr val="FBAE40"/>
          </p15:clr>
        </p15:guide>
        <p15:guide id="4" orient="horz" pos="826" userDrawn="1">
          <p15:clr>
            <a:srgbClr val="FBAE40"/>
          </p15:clr>
        </p15:guide>
        <p15:guide id="5" orient="horz" pos="656" userDrawn="1">
          <p15:clr>
            <a:srgbClr val="FBAE40"/>
          </p15:clr>
        </p15:guide>
        <p15:guide id="6" orient="horz" pos="577">
          <p15:clr>
            <a:srgbClr val="FBAE40"/>
          </p15:clr>
        </p15:guide>
        <p15:guide id="7" orient="horz" pos="486" userDrawn="1">
          <p15:clr>
            <a:srgbClr val="FBAE40"/>
          </p15:clr>
        </p15:guide>
        <p15:guide id="8" orient="horz" pos="61" userDrawn="1">
          <p15:clr>
            <a:srgbClr val="FBAE40"/>
          </p15:clr>
        </p15:guide>
        <p15:guide id="9" orient="horz" pos="231" userDrawn="1">
          <p15:clr>
            <a:srgbClr val="FBAE40"/>
          </p15:clr>
        </p15:guide>
        <p15:guide id="10" orient="horz" pos="146" userDrawn="1">
          <p15:clr>
            <a:srgbClr val="FBAE40"/>
          </p15:clr>
        </p15:guide>
        <p15:guide id="12" pos="295">
          <p15:clr>
            <a:srgbClr val="FBAE40"/>
          </p15:clr>
        </p15:guide>
        <p15:guide id="13" pos="5573" userDrawn="1">
          <p15:clr>
            <a:srgbClr val="FBAE40"/>
          </p15:clr>
        </p15:guide>
        <p15:guide id="16" pos="2483" userDrawn="1">
          <p15:clr>
            <a:srgbClr val="FBAE40"/>
          </p15:clr>
        </p15:guide>
        <p15:guide id="17" orient="horz" pos="1251" userDrawn="1">
          <p15:clr>
            <a:srgbClr val="FBAE40"/>
          </p15:clr>
        </p15:guide>
        <p15:guide id="20" orient="horz" pos="1847" userDrawn="1">
          <p15:clr>
            <a:srgbClr val="FBAE40"/>
          </p15:clr>
        </p15:guide>
        <p15:guide id="21" orient="horz" pos="1620" userDrawn="1">
          <p15:clr>
            <a:srgbClr val="FBAE40"/>
          </p15:clr>
        </p15:guide>
        <p15:guide id="22" pos="2143" userDrawn="1">
          <p15:clr>
            <a:srgbClr val="FBAE40"/>
          </p15:clr>
        </p15:guide>
        <p15:guide id="23" pos="2256" userDrawn="1">
          <p15:clr>
            <a:srgbClr val="FBAE40"/>
          </p15:clr>
        </p15:guide>
        <p15:guide id="26" orient="horz" pos="2811" userDrawn="1">
          <p15:clr>
            <a:srgbClr val="FBAE40"/>
          </p15:clr>
        </p15:guide>
        <p15:guide id="27" pos="385" userDrawn="1">
          <p15:clr>
            <a:srgbClr val="FBAE40"/>
          </p15:clr>
        </p15:guide>
        <p15:guide id="28" orient="horz" pos="14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C82D37-0144-4ADC-9D6A-C7DEEC5C8300}"/>
              </a:ext>
            </a:extLst>
          </p:cNvPr>
          <p:cNvSpPr/>
          <p:nvPr userDrawn="1"/>
        </p:nvSpPr>
        <p:spPr>
          <a:xfrm>
            <a:off x="0" y="0"/>
            <a:ext cx="2637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 hasCustomPrompt="1"/>
          </p:nvPr>
        </p:nvSpPr>
        <p:spPr>
          <a:xfrm>
            <a:off x="471600" y="388792"/>
            <a:ext cx="1627421" cy="1963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4C1EA4A-2EF6-4E84-8ACA-D40DFAE33EC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4797" y="105014"/>
            <a:ext cx="4532201" cy="12676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700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(Arial 8, RGB: 1</a:t>
            </a:r>
            <a:r>
              <a:rPr lang="ru-RU" dirty="0"/>
              <a:t>28</a:t>
            </a:r>
            <a:r>
              <a:rPr lang="en-US" dirty="0"/>
              <a:t>,1</a:t>
            </a:r>
            <a:r>
              <a:rPr lang="ru-RU" dirty="0"/>
              <a:t>30</a:t>
            </a:r>
            <a:r>
              <a:rPr lang="en-US" dirty="0"/>
              <a:t>,1</a:t>
            </a:r>
            <a:r>
              <a:rPr lang="ru-RU" dirty="0"/>
              <a:t>33</a:t>
            </a:r>
            <a:r>
              <a:rPr lang="en-US" dirty="0"/>
              <a:t>)</a:t>
            </a:r>
          </a:p>
        </p:txBody>
      </p:sp>
      <p:sp>
        <p:nvSpPr>
          <p:cNvPr id="28" name="Заголовок 13">
            <a:extLst>
              <a:ext uri="{FF2B5EF4-FFF2-40B4-BE49-F238E27FC236}">
                <a16:creationId xmlns:a16="http://schemas.microsoft.com/office/drawing/2014/main" id="{DB932A9F-672E-4CF3-BAE0-8CD90FB6B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4514" y="388792"/>
            <a:ext cx="5972484" cy="7608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22)</a:t>
            </a:r>
          </a:p>
        </p:txBody>
      </p:sp>
      <p:sp>
        <p:nvSpPr>
          <p:cNvPr id="29" name="Shape 184">
            <a:extLst>
              <a:ext uri="{FF2B5EF4-FFF2-40B4-BE49-F238E27FC236}">
                <a16:creationId xmlns:a16="http://schemas.microsoft.com/office/drawing/2014/main" id="{39DE3B1E-DD4E-4AB7-BA8E-260A96D43648}"/>
              </a:ext>
            </a:extLst>
          </p:cNvPr>
          <p:cNvSpPr/>
          <p:nvPr userDrawn="1"/>
        </p:nvSpPr>
        <p:spPr>
          <a:xfrm>
            <a:off x="8740659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231939AC-D4E1-4D85-A5E3-4943318583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600" y="3073133"/>
            <a:ext cx="2030300" cy="216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900" i="0" cap="none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Должность//</a:t>
            </a:r>
            <a:r>
              <a:rPr lang="ru-RU" dirty="0" err="1"/>
              <a:t>Arial</a:t>
            </a:r>
            <a:r>
              <a:rPr lang="ru-RU" dirty="0"/>
              <a:t> 9//</a:t>
            </a:r>
          </a:p>
        </p:txBody>
      </p:sp>
      <p:sp>
        <p:nvSpPr>
          <p:cNvPr id="41" name="Текст 7">
            <a:extLst>
              <a:ext uri="{FF2B5EF4-FFF2-40B4-BE49-F238E27FC236}">
                <a16:creationId xmlns:a16="http://schemas.microsoft.com/office/drawing/2014/main" id="{16183B41-C872-409C-A2BB-2E5B73A608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600" y="2661154"/>
            <a:ext cx="2030300" cy="30993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i="0" cap="none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Имя</a:t>
            </a:r>
          </a:p>
          <a:p>
            <a:pPr lvl="0"/>
            <a:r>
              <a:rPr lang="ru-RU" dirty="0"/>
              <a:t>Фамилия//</a:t>
            </a:r>
            <a:r>
              <a:rPr lang="en-US" dirty="0"/>
              <a:t>Arial 10</a:t>
            </a:r>
            <a:endParaRPr lang="ru-RU" dirty="0"/>
          </a:p>
        </p:txBody>
      </p:sp>
      <p:sp>
        <p:nvSpPr>
          <p:cNvPr id="42" name="Текст 7">
            <a:extLst>
              <a:ext uri="{FF2B5EF4-FFF2-40B4-BE49-F238E27FC236}">
                <a16:creationId xmlns:a16="http://schemas.microsoft.com/office/drawing/2014/main" id="{8EE3466B-042A-494B-9821-C4E3E5CCEDA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1600" y="3320214"/>
            <a:ext cx="2030300" cy="216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900" i="0" cap="none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Телефон//</a:t>
            </a:r>
            <a:r>
              <a:rPr lang="ru-RU" dirty="0" err="1"/>
              <a:t>Arial</a:t>
            </a:r>
            <a:r>
              <a:rPr lang="ru-RU" dirty="0"/>
              <a:t> 9//</a:t>
            </a:r>
          </a:p>
        </p:txBody>
      </p:sp>
      <p:sp>
        <p:nvSpPr>
          <p:cNvPr id="43" name="Текст 7">
            <a:extLst>
              <a:ext uri="{FF2B5EF4-FFF2-40B4-BE49-F238E27FC236}">
                <a16:creationId xmlns:a16="http://schemas.microsoft.com/office/drawing/2014/main" id="{CEFEA013-9770-4B5B-BD3A-BE7F34DEAD7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1600" y="3570750"/>
            <a:ext cx="2030300" cy="216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900" i="0" cap="none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mail</a:t>
            </a:r>
            <a:r>
              <a:rPr lang="ru-RU" dirty="0"/>
              <a:t>//</a:t>
            </a:r>
            <a:r>
              <a:rPr lang="ru-RU" dirty="0" err="1"/>
              <a:t>Arial</a:t>
            </a:r>
            <a:r>
              <a:rPr lang="ru-RU" dirty="0"/>
              <a:t> 9//</a:t>
            </a:r>
          </a:p>
        </p:txBody>
      </p:sp>
      <p:sp>
        <p:nvSpPr>
          <p:cNvPr id="44" name="Текст 11">
            <a:extLst>
              <a:ext uri="{FF2B5EF4-FFF2-40B4-BE49-F238E27FC236}">
                <a16:creationId xmlns:a16="http://schemas.microsoft.com/office/drawing/2014/main" id="{59D0B9E4-7D47-480E-AB8B-C816FA132BB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67384" y="1249189"/>
            <a:ext cx="2919301" cy="233238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Опыт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246C6F54-2755-48BB-882F-D22ADA43583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867383" y="1544986"/>
            <a:ext cx="2913917" cy="784451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0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2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400"/>
              </a:spcAft>
              <a:buClr>
                <a:schemeClr val="accent6"/>
              </a:buClr>
              <a:defRPr sz="10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</a:t>
            </a:r>
            <a:r>
              <a:rPr lang="ru-RU" dirty="0"/>
              <a:t>0</a:t>
            </a:r>
            <a:r>
              <a:rPr lang="en-US" dirty="0"/>
              <a:t>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</a:t>
            </a:r>
            <a:r>
              <a:rPr lang="ru-RU" dirty="0"/>
              <a:t>9</a:t>
            </a:r>
            <a:r>
              <a:rPr lang="en-US" dirty="0"/>
              <a:t>//</a:t>
            </a:r>
            <a:endParaRPr lang="ru-RU" dirty="0"/>
          </a:p>
        </p:txBody>
      </p:sp>
      <p:sp>
        <p:nvSpPr>
          <p:cNvPr id="46" name="Текст 11">
            <a:extLst>
              <a:ext uri="{FF2B5EF4-FFF2-40B4-BE49-F238E27FC236}">
                <a16:creationId xmlns:a16="http://schemas.microsoft.com/office/drawing/2014/main" id="{85674278-7981-4ACF-9878-00673B4E067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16362" y="1250872"/>
            <a:ext cx="2919301" cy="233237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Специализация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F97E515D-E7CA-4418-9545-0B3024E9B0F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10665" y="1536381"/>
            <a:ext cx="2922509" cy="805663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0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2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400"/>
              </a:spcAft>
              <a:buClr>
                <a:schemeClr val="accent6"/>
              </a:buClr>
              <a:defRPr sz="10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</a:t>
            </a:r>
            <a:r>
              <a:rPr lang="ru-RU" dirty="0"/>
              <a:t>0</a:t>
            </a:r>
            <a:r>
              <a:rPr lang="en-US" dirty="0"/>
              <a:t>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</a:t>
            </a:r>
            <a:r>
              <a:rPr lang="ru-RU" dirty="0"/>
              <a:t>9</a:t>
            </a:r>
            <a:r>
              <a:rPr lang="en-US" dirty="0"/>
              <a:t>//</a:t>
            </a:r>
            <a:endParaRPr lang="ru-RU" dirty="0"/>
          </a:p>
        </p:txBody>
      </p:sp>
      <p:sp>
        <p:nvSpPr>
          <p:cNvPr id="48" name="Текст 11">
            <a:extLst>
              <a:ext uri="{FF2B5EF4-FFF2-40B4-BE49-F238E27FC236}">
                <a16:creationId xmlns:a16="http://schemas.microsoft.com/office/drawing/2014/main" id="{97019CAE-0675-4AA0-B80E-6CB0630D9AC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61998" y="2430667"/>
            <a:ext cx="5972484" cy="186083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Реализованные проекты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36AEB13D-E969-49FD-BF5D-F1F8D5EEFD5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867383" y="2669898"/>
            <a:ext cx="5968279" cy="989494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0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2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400"/>
              </a:spcAft>
              <a:buClr>
                <a:schemeClr val="accent6"/>
              </a:buClr>
              <a:defRPr sz="9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</a:t>
            </a:r>
            <a:r>
              <a:rPr lang="ru-RU" dirty="0"/>
              <a:t>0</a:t>
            </a:r>
            <a:r>
              <a:rPr lang="en-US" dirty="0"/>
              <a:t>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</a:t>
            </a:r>
            <a:r>
              <a:rPr lang="ru-RU" dirty="0"/>
              <a:t>9</a:t>
            </a:r>
            <a:r>
              <a:rPr lang="en-US" dirty="0"/>
              <a:t>//</a:t>
            </a:r>
            <a:endParaRPr lang="ru-RU" dirty="0"/>
          </a:p>
        </p:txBody>
      </p:sp>
      <p:sp>
        <p:nvSpPr>
          <p:cNvPr id="50" name="Текст 11">
            <a:extLst>
              <a:ext uri="{FF2B5EF4-FFF2-40B4-BE49-F238E27FC236}">
                <a16:creationId xmlns:a16="http://schemas.microsoft.com/office/drawing/2014/main" id="{FC50C76D-CC4D-472C-9643-BDA09BFEB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67383" y="3757285"/>
            <a:ext cx="2910688" cy="233237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Образование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A97D300A-7461-4663-8B92-CCD829CB5C5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867383" y="4037675"/>
            <a:ext cx="2908511" cy="693611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2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400"/>
              </a:spcAft>
              <a:buClr>
                <a:schemeClr val="accent6"/>
              </a:buClr>
              <a:defRPr sz="9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</a:t>
            </a:r>
            <a:r>
              <a:rPr lang="ru-RU" dirty="0"/>
              <a:t>0</a:t>
            </a:r>
            <a:r>
              <a:rPr lang="en-US" dirty="0"/>
              <a:t>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</a:t>
            </a:r>
            <a:r>
              <a:rPr lang="ru-RU" dirty="0"/>
              <a:t>9</a:t>
            </a:r>
            <a:r>
              <a:rPr lang="en-US" dirty="0"/>
              <a:t>//</a:t>
            </a:r>
            <a:endParaRPr lang="ru-RU" dirty="0"/>
          </a:p>
        </p:txBody>
      </p:sp>
      <p:sp>
        <p:nvSpPr>
          <p:cNvPr id="52" name="Текст 7">
            <a:extLst>
              <a:ext uri="{FF2B5EF4-FFF2-40B4-BE49-F238E27FC236}">
                <a16:creationId xmlns:a16="http://schemas.microsoft.com/office/drawing/2014/main" id="{622EF91B-CE8B-4B36-86C3-123F08A5704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1600" y="4002086"/>
            <a:ext cx="2030300" cy="216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900" i="0" cap="none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Должность//</a:t>
            </a:r>
            <a:r>
              <a:rPr lang="ru-RU" dirty="0" err="1"/>
              <a:t>Arial</a:t>
            </a:r>
            <a:r>
              <a:rPr lang="ru-RU" dirty="0"/>
              <a:t> 9//</a:t>
            </a:r>
          </a:p>
        </p:txBody>
      </p:sp>
      <p:sp>
        <p:nvSpPr>
          <p:cNvPr id="53" name="Текст 11">
            <a:extLst>
              <a:ext uri="{FF2B5EF4-FFF2-40B4-BE49-F238E27FC236}">
                <a16:creationId xmlns:a16="http://schemas.microsoft.com/office/drawing/2014/main" id="{367A7DC3-5267-4634-A47F-9F0B03BD309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910665" y="3759939"/>
            <a:ext cx="2936333" cy="233237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Сертификация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133EA46B-3F8B-46FC-BDC9-354ECC3781E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05280" y="4040067"/>
            <a:ext cx="2941718" cy="691683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2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400"/>
              </a:spcAft>
              <a:buClr>
                <a:schemeClr val="accent6"/>
              </a:buClr>
              <a:defRPr sz="9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</a:t>
            </a:r>
            <a:r>
              <a:rPr lang="ru-RU" dirty="0"/>
              <a:t>0</a:t>
            </a:r>
            <a:r>
              <a:rPr lang="en-US" dirty="0"/>
              <a:t>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</a:t>
            </a:r>
            <a:r>
              <a:rPr lang="ru-RU" dirty="0"/>
              <a:t>9</a:t>
            </a:r>
            <a:r>
              <a:rPr lang="en-US" dirty="0"/>
              <a:t>//</a:t>
            </a:r>
            <a:endParaRPr lang="ru-RU" dirty="0"/>
          </a:p>
        </p:txBody>
      </p:sp>
      <p:grpSp>
        <p:nvGrpSpPr>
          <p:cNvPr id="39" name="Group 4">
            <a:extLst>
              <a:ext uri="{FF2B5EF4-FFF2-40B4-BE49-F238E27FC236}">
                <a16:creationId xmlns:a16="http://schemas.microsoft.com/office/drawing/2014/main" id="{943E6F7B-29F8-4AF5-82F5-82F7BBF940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B53C6B97-A471-4CF3-AAED-7EF3E15888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FB34B64E-081A-4F3D-A3D1-6942C2E323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93F39634-AAB5-411B-93D7-322810220C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BE040426-FAE1-4B6D-B4B4-41E95CD00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8AB86497-3332-4297-98EE-A576953D8C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10">
              <a:extLst>
                <a:ext uri="{FF2B5EF4-FFF2-40B4-BE49-F238E27FC236}">
                  <a16:creationId xmlns:a16="http://schemas.microsoft.com/office/drawing/2014/main" id="{7C9116CA-411E-48E3-8B3A-B509A83D4A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4A64ABC5-51A2-4C68-BE8B-00BED24878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46496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73" userDrawn="1">
          <p15:clr>
            <a:srgbClr val="FBAE40"/>
          </p15:clr>
        </p15:guide>
        <p15:guide id="4" pos="295">
          <p15:clr>
            <a:srgbClr val="FBAE40"/>
          </p15:clr>
        </p15:guide>
        <p15:guide id="7" orient="horz" pos="2981" userDrawn="1">
          <p15:clr>
            <a:srgbClr val="FBAE40"/>
          </p15:clr>
        </p15:guide>
        <p15:guide id="8" orient="horz" pos="3037" userDrawn="1">
          <p15:clr>
            <a:srgbClr val="FBAE40"/>
          </p15:clr>
        </p15:guide>
        <p15:guide id="9" orient="horz" pos="3179" userDrawn="1">
          <p15:clr>
            <a:srgbClr val="FBAE40"/>
          </p15:clr>
        </p15:guide>
        <p15:guide id="13" orient="horz" pos="231" userDrawn="1">
          <p15:clr>
            <a:srgbClr val="FBAE40"/>
          </p15:clr>
        </p15:guide>
        <p15:guide id="14" orient="horz" pos="61" userDrawn="1">
          <p15:clr>
            <a:srgbClr val="FBAE40"/>
          </p15:clr>
        </p15:guide>
        <p15:guide id="17" orient="horz" pos="741" userDrawn="1">
          <p15:clr>
            <a:srgbClr val="FBAE40"/>
          </p15:clr>
        </p15:guide>
        <p15:guide id="22" pos="1576" userDrawn="1">
          <p15:clr>
            <a:srgbClr val="FBAE40"/>
          </p15:clr>
        </p15:guide>
        <p15:guide id="26" pos="1803" userDrawn="1">
          <p15:clr>
            <a:srgbClr val="FBAE40"/>
          </p15:clr>
        </p15:guide>
        <p15:guide id="27" orient="horz" pos="4" userDrawn="1">
          <p15:clr>
            <a:srgbClr val="FBAE40"/>
          </p15:clr>
        </p15:guide>
        <p15:guide id="30" orient="horz" pos="146" userDrawn="1">
          <p15:clr>
            <a:srgbClr val="FBAE40"/>
          </p15:clr>
        </p15:guide>
        <p15:guide id="31" orient="horz" pos="770" userDrawn="1">
          <p15:clr>
            <a:srgbClr val="FBAE40"/>
          </p15:clr>
        </p15:guide>
        <p15:guide id="32" orient="horz" pos="1478" userDrawn="1">
          <p15:clr>
            <a:srgbClr val="FBAE40"/>
          </p15:clr>
        </p15:guide>
        <p15:guide id="33" orient="horz" pos="1535" userDrawn="1">
          <p15:clr>
            <a:srgbClr val="FBAE40"/>
          </p15:clr>
        </p15:guide>
        <p15:guide id="34" orient="horz" pos="2300" userDrawn="1">
          <p15:clr>
            <a:srgbClr val="FBAE40"/>
          </p15:clr>
        </p15:guide>
        <p15:guide id="35" orient="horz" pos="2357" userDrawn="1">
          <p15:clr>
            <a:srgbClr val="FBAE40"/>
          </p15:clr>
        </p15:guide>
        <p15:guide id="36" orient="horz" pos="2527" userDrawn="1">
          <p15:clr>
            <a:srgbClr val="FBAE40"/>
          </p15:clr>
        </p15:guide>
        <p15:guide id="37" orient="horz" pos="1677" userDrawn="1">
          <p15:clr>
            <a:srgbClr val="FBAE40"/>
          </p15:clr>
        </p15:guide>
        <p15:guide id="38" orient="horz" pos="1818" userDrawn="1">
          <p15:clr>
            <a:srgbClr val="FBAE40"/>
          </p15:clr>
        </p15:guide>
        <p15:guide id="39" orient="horz" pos="1932" userDrawn="1">
          <p15:clr>
            <a:srgbClr val="FBAE40"/>
          </p15:clr>
        </p15:guide>
        <p15:guide id="40" orient="horz" pos="2074" userDrawn="1">
          <p15:clr>
            <a:srgbClr val="FBAE40"/>
          </p15:clr>
        </p15:guide>
        <p15:guide id="41" orient="horz" pos="2244" userDrawn="1">
          <p15:clr>
            <a:srgbClr val="FBAE40"/>
          </p15:clr>
        </p15:guide>
        <p15:guide id="42" orient="horz" pos="2669" userDrawn="1">
          <p15:clr>
            <a:srgbClr val="FBAE40"/>
          </p15:clr>
        </p15:guide>
        <p15:guide id="43" orient="horz" pos="238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24"/>
            <a:ext cx="9143998" cy="515972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3A3BC8-A8CE-4BD1-A788-34EBFAE0A120}"/>
              </a:ext>
            </a:extLst>
          </p:cNvPr>
          <p:cNvSpPr/>
          <p:nvPr userDrawn="1"/>
        </p:nvSpPr>
        <p:spPr>
          <a:xfrm>
            <a:off x="2067" y="-16224"/>
            <a:ext cx="9144000" cy="5159724"/>
          </a:xfrm>
          <a:prstGeom prst="rect">
            <a:avLst/>
          </a:prstGeom>
          <a:gradFill>
            <a:gsLst>
              <a:gs pos="0">
                <a:srgbClr val="393D41">
                  <a:alpha val="62745"/>
                </a:srgbClr>
              </a:gs>
              <a:gs pos="100000">
                <a:srgbClr val="393D41">
                  <a:alpha val="5000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F52E10-5515-475E-AA31-2D0ED562942C}"/>
              </a:ext>
            </a:extLst>
          </p:cNvPr>
          <p:cNvSpPr/>
          <p:nvPr userDrawn="1"/>
        </p:nvSpPr>
        <p:spPr>
          <a:xfrm>
            <a:off x="207000" y="5092699"/>
            <a:ext cx="5642260" cy="50801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471600" y="1492251"/>
            <a:ext cx="5360393" cy="132186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cap="all" baseline="0">
                <a:solidFill>
                  <a:schemeClr val="bg1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28, RGB: 0,26,114)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" y="3589589"/>
            <a:ext cx="4536000" cy="2159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050" i="0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Должность//</a:t>
            </a:r>
            <a:r>
              <a:rPr lang="ru-RU" dirty="0" err="1"/>
              <a:t>Arial</a:t>
            </a:r>
            <a:r>
              <a:rPr lang="ru-RU" dirty="0"/>
              <a:t> обычный, 12//</a:t>
            </a:r>
            <a:r>
              <a:rPr lang="en-US" dirty="0"/>
              <a:t> black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3842002"/>
            <a:ext cx="4536000" cy="2159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050" i="0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Дата, город //</a:t>
            </a:r>
            <a:r>
              <a:rPr lang="ru-RU" dirty="0" err="1"/>
              <a:t>Arial</a:t>
            </a:r>
            <a:r>
              <a:rPr lang="ru-RU" dirty="0"/>
              <a:t> обычный, 12//</a:t>
            </a:r>
            <a:r>
              <a:rPr lang="en-US" dirty="0"/>
              <a:t> RGB</a:t>
            </a:r>
            <a:r>
              <a:rPr lang="ru-RU" dirty="0"/>
              <a:t>: 12</a:t>
            </a:r>
            <a:r>
              <a:rPr lang="en-US" dirty="0"/>
              <a:t>8</a:t>
            </a:r>
            <a:r>
              <a:rPr lang="ru-RU" dirty="0"/>
              <a:t>, 1</a:t>
            </a:r>
            <a:r>
              <a:rPr lang="en-US" dirty="0"/>
              <a:t>30</a:t>
            </a:r>
            <a:r>
              <a:rPr lang="ru-RU" dirty="0"/>
              <a:t>, </a:t>
            </a:r>
            <a:r>
              <a:rPr lang="en-US" dirty="0"/>
              <a:t>133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71600" y="3336750"/>
            <a:ext cx="4536000" cy="216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050" i="0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Фамилия Имя Отчество//</a:t>
            </a:r>
            <a:r>
              <a:rPr lang="ru-RU" dirty="0" err="1"/>
              <a:t>Arial</a:t>
            </a:r>
            <a:r>
              <a:rPr lang="ru-RU" dirty="0"/>
              <a:t> обычный, 12//</a:t>
            </a:r>
            <a:r>
              <a:rPr lang="en-US" dirty="0"/>
              <a:t> black</a:t>
            </a:r>
            <a:endParaRPr lang="ru-RU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8412DFB-F04D-458D-A1CF-453CE9741E5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8313" y="411750"/>
            <a:ext cx="1335869" cy="488063"/>
            <a:chOff x="923" y="1507"/>
            <a:chExt cx="2967" cy="1084"/>
          </a:xfrm>
        </p:grpSpPr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CF762E84-7C22-4AC9-82DC-BFFA2EF78C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3" y="1507"/>
              <a:ext cx="77" cy="1084"/>
            </a:xfrm>
            <a:prstGeom prst="rect">
              <a:avLst/>
            </a:prstGeom>
            <a:solidFill>
              <a:srgbClr val="FFD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452CC42E-2676-4DED-97FA-EA22F8DDD4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3" y="2277"/>
              <a:ext cx="2637" cy="133"/>
            </a:xfrm>
            <a:custGeom>
              <a:avLst/>
              <a:gdLst>
                <a:gd name="T0" fmla="*/ 2251 w 2340"/>
                <a:gd name="T1" fmla="*/ 103 h 118"/>
                <a:gd name="T2" fmla="*/ 2340 w 2340"/>
                <a:gd name="T3" fmla="*/ 103 h 118"/>
                <a:gd name="T4" fmla="*/ 2236 w 2340"/>
                <a:gd name="T5" fmla="*/ 103 h 118"/>
                <a:gd name="T6" fmla="*/ 104 w 2340"/>
                <a:gd name="T7" fmla="*/ 118 h 118"/>
                <a:gd name="T8" fmla="*/ 15 w 2340"/>
                <a:gd name="T9" fmla="*/ 18 h 118"/>
                <a:gd name="T10" fmla="*/ 208 w 2340"/>
                <a:gd name="T11" fmla="*/ 19 h 118"/>
                <a:gd name="T12" fmla="*/ 208 w 2340"/>
                <a:gd name="T13" fmla="*/ 103 h 118"/>
                <a:gd name="T14" fmla="*/ 526 w 2340"/>
                <a:gd name="T15" fmla="*/ 88 h 118"/>
                <a:gd name="T16" fmla="*/ 499 w 2340"/>
                <a:gd name="T17" fmla="*/ 76 h 118"/>
                <a:gd name="T18" fmla="*/ 299 w 2340"/>
                <a:gd name="T19" fmla="*/ 103 h 118"/>
                <a:gd name="T20" fmla="*/ 299 w 2340"/>
                <a:gd name="T21" fmla="*/ 19 h 118"/>
                <a:gd name="T22" fmla="*/ 314 w 2340"/>
                <a:gd name="T23" fmla="*/ 82 h 118"/>
                <a:gd name="T24" fmla="*/ 360 w 2340"/>
                <a:gd name="T25" fmla="*/ 51 h 118"/>
                <a:gd name="T26" fmla="*/ 253 w 2340"/>
                <a:gd name="T27" fmla="*/ 56 h 118"/>
                <a:gd name="T28" fmla="*/ 700 w 2340"/>
                <a:gd name="T29" fmla="*/ 78 h 118"/>
                <a:gd name="T30" fmla="*/ 609 w 2340"/>
                <a:gd name="T31" fmla="*/ 103 h 118"/>
                <a:gd name="T32" fmla="*/ 675 w 2340"/>
                <a:gd name="T33" fmla="*/ 68 h 118"/>
                <a:gd name="T34" fmla="*/ 390 w 2340"/>
                <a:gd name="T35" fmla="*/ 19 h 118"/>
                <a:gd name="T36" fmla="*/ 405 w 2340"/>
                <a:gd name="T37" fmla="*/ 76 h 118"/>
                <a:gd name="T38" fmla="*/ 469 w 2340"/>
                <a:gd name="T39" fmla="*/ 50 h 118"/>
                <a:gd name="T40" fmla="*/ 783 w 2340"/>
                <a:gd name="T41" fmla="*/ 103 h 118"/>
                <a:gd name="T42" fmla="*/ 783 w 2340"/>
                <a:gd name="T43" fmla="*/ 88 h 118"/>
                <a:gd name="T44" fmla="*/ 817 w 2340"/>
                <a:gd name="T45" fmla="*/ 19 h 118"/>
                <a:gd name="T46" fmla="*/ 848 w 2340"/>
                <a:gd name="T47" fmla="*/ 103 h 118"/>
                <a:gd name="T48" fmla="*/ 924 w 2340"/>
                <a:gd name="T49" fmla="*/ 19 h 118"/>
                <a:gd name="T50" fmla="*/ 2027 w 2340"/>
                <a:gd name="T51" fmla="*/ 19 h 118"/>
                <a:gd name="T52" fmla="*/ 2221 w 2340"/>
                <a:gd name="T53" fmla="*/ 34 h 118"/>
                <a:gd name="T54" fmla="*/ 2132 w 2340"/>
                <a:gd name="T55" fmla="*/ 103 h 118"/>
                <a:gd name="T56" fmla="*/ 2145 w 2340"/>
                <a:gd name="T57" fmla="*/ 53 h 118"/>
                <a:gd name="T58" fmla="*/ 1154 w 2340"/>
                <a:gd name="T59" fmla="*/ 88 h 118"/>
                <a:gd name="T60" fmla="*/ 1222 w 2340"/>
                <a:gd name="T61" fmla="*/ 45 h 118"/>
                <a:gd name="T62" fmla="*/ 1486 w 2340"/>
                <a:gd name="T63" fmla="*/ 34 h 118"/>
                <a:gd name="T64" fmla="*/ 1528 w 2340"/>
                <a:gd name="T65" fmla="*/ 34 h 118"/>
                <a:gd name="T66" fmla="*/ 1554 w 2340"/>
                <a:gd name="T67" fmla="*/ 45 h 118"/>
                <a:gd name="T68" fmla="*/ 1877 w 2340"/>
                <a:gd name="T69" fmla="*/ 88 h 118"/>
                <a:gd name="T70" fmla="*/ 1877 w 2340"/>
                <a:gd name="T71" fmla="*/ 19 h 118"/>
                <a:gd name="T72" fmla="*/ 1945 w 2340"/>
                <a:gd name="T73" fmla="*/ 33 h 118"/>
                <a:gd name="T74" fmla="*/ 1945 w 2340"/>
                <a:gd name="T75" fmla="*/ 18 h 118"/>
                <a:gd name="T76" fmla="*/ 1987 w 2340"/>
                <a:gd name="T77" fmla="*/ 87 h 118"/>
                <a:gd name="T78" fmla="*/ 1002 w 2340"/>
                <a:gd name="T79" fmla="*/ 44 h 118"/>
                <a:gd name="T80" fmla="*/ 1027 w 2340"/>
                <a:gd name="T81" fmla="*/ 103 h 118"/>
                <a:gd name="T82" fmla="*/ 1112 w 2340"/>
                <a:gd name="T83" fmla="*/ 78 h 118"/>
                <a:gd name="T84" fmla="*/ 1035 w 2340"/>
                <a:gd name="T85" fmla="*/ 68 h 118"/>
                <a:gd name="T86" fmla="*/ 1035 w 2340"/>
                <a:gd name="T87" fmla="*/ 53 h 118"/>
                <a:gd name="T88" fmla="*/ 1237 w 2340"/>
                <a:gd name="T89" fmla="*/ 43 h 118"/>
                <a:gd name="T90" fmla="*/ 1262 w 2340"/>
                <a:gd name="T91" fmla="*/ 103 h 118"/>
                <a:gd name="T92" fmla="*/ 1273 w 2340"/>
                <a:gd name="T93" fmla="*/ 68 h 118"/>
                <a:gd name="T94" fmla="*/ 1352 w 2340"/>
                <a:gd name="T95" fmla="*/ 103 h 118"/>
                <a:gd name="T96" fmla="*/ 1405 w 2340"/>
                <a:gd name="T97" fmla="*/ 103 h 118"/>
                <a:gd name="T98" fmla="*/ 1422 w 2340"/>
                <a:gd name="T99" fmla="*/ 19 h 118"/>
                <a:gd name="T100" fmla="*/ 1352 w 2340"/>
                <a:gd name="T101" fmla="*/ 19 h 118"/>
                <a:gd name="T102" fmla="*/ 1778 w 2340"/>
                <a:gd name="T103" fmla="*/ 19 h 118"/>
                <a:gd name="T104" fmla="*/ 1701 w 2340"/>
                <a:gd name="T105" fmla="*/ 103 h 118"/>
                <a:gd name="T106" fmla="*/ 1635 w 2340"/>
                <a:gd name="T107" fmla="*/ 19 h 118"/>
                <a:gd name="T108" fmla="*/ 1666 w 2340"/>
                <a:gd name="T109" fmla="*/ 103 h 118"/>
                <a:gd name="T110" fmla="*/ 1589 w 2340"/>
                <a:gd name="T111" fmla="*/ 10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0" h="118">
                  <a:moveTo>
                    <a:pt x="2305" y="15"/>
                  </a:moveTo>
                  <a:cubicBezTo>
                    <a:pt x="2261" y="15"/>
                    <a:pt x="2261" y="15"/>
                    <a:pt x="2261" y="15"/>
                  </a:cubicBezTo>
                  <a:cubicBezTo>
                    <a:pt x="2261" y="0"/>
                    <a:pt x="2261" y="0"/>
                    <a:pt x="2261" y="0"/>
                  </a:cubicBezTo>
                  <a:cubicBezTo>
                    <a:pt x="2305" y="0"/>
                    <a:pt x="2305" y="0"/>
                    <a:pt x="2305" y="0"/>
                  </a:cubicBezTo>
                  <a:lnTo>
                    <a:pt x="2305" y="15"/>
                  </a:lnTo>
                  <a:close/>
                  <a:moveTo>
                    <a:pt x="2236" y="103"/>
                  </a:move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325" y="39"/>
                    <a:pt x="2325" y="39"/>
                    <a:pt x="2325" y="39"/>
                  </a:cubicBezTo>
                  <a:cubicBezTo>
                    <a:pt x="2325" y="103"/>
                    <a:pt x="2325" y="103"/>
                    <a:pt x="2325" y="103"/>
                  </a:cubicBezTo>
                  <a:cubicBezTo>
                    <a:pt x="2340" y="103"/>
                    <a:pt x="2340" y="103"/>
                    <a:pt x="2340" y="103"/>
                  </a:cubicBezTo>
                  <a:cubicBezTo>
                    <a:pt x="2340" y="19"/>
                    <a:pt x="2340" y="19"/>
                    <a:pt x="2340" y="19"/>
                  </a:cubicBezTo>
                  <a:cubicBezTo>
                    <a:pt x="2326" y="19"/>
                    <a:pt x="2326" y="19"/>
                    <a:pt x="2326" y="19"/>
                  </a:cubicBezTo>
                  <a:cubicBezTo>
                    <a:pt x="2325" y="18"/>
                    <a:pt x="2325" y="18"/>
                    <a:pt x="2325" y="18"/>
                  </a:cubicBezTo>
                  <a:cubicBezTo>
                    <a:pt x="2251" y="83"/>
                    <a:pt x="2251" y="83"/>
                    <a:pt x="2251" y="83"/>
                  </a:cubicBezTo>
                  <a:cubicBezTo>
                    <a:pt x="2251" y="19"/>
                    <a:pt x="2251" y="19"/>
                    <a:pt x="2251" y="19"/>
                  </a:cubicBezTo>
                  <a:cubicBezTo>
                    <a:pt x="2236" y="19"/>
                    <a:pt x="2236" y="19"/>
                    <a:pt x="2236" y="19"/>
                  </a:cubicBezTo>
                  <a:lnTo>
                    <a:pt x="2236" y="103"/>
                  </a:lnTo>
                  <a:close/>
                  <a:moveTo>
                    <a:pt x="0" y="1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18"/>
                    <a:pt x="15" y="18"/>
                    <a:pt x="15" y="18"/>
                  </a:cubicBezTo>
                  <a:lnTo>
                    <a:pt x="0" y="18"/>
                  </a:lnTo>
                  <a:close/>
                  <a:moveTo>
                    <a:pt x="134" y="103"/>
                  </a:moveTo>
                  <a:cubicBezTo>
                    <a:pt x="119" y="103"/>
                    <a:pt x="119" y="103"/>
                    <a:pt x="119" y="103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134" y="103"/>
                    <a:pt x="134" y="103"/>
                    <a:pt x="134" y="103"/>
                  </a:cubicBezTo>
                  <a:close/>
                  <a:moveTo>
                    <a:pt x="568" y="34"/>
                  </a:moveTo>
                  <a:cubicBezTo>
                    <a:pt x="526" y="34"/>
                    <a:pt x="526" y="34"/>
                    <a:pt x="526" y="34"/>
                  </a:cubicBezTo>
                  <a:cubicBezTo>
                    <a:pt x="520" y="34"/>
                    <a:pt x="515" y="39"/>
                    <a:pt x="515" y="45"/>
                  </a:cubicBezTo>
                  <a:cubicBezTo>
                    <a:pt x="515" y="76"/>
                    <a:pt x="515" y="76"/>
                    <a:pt x="515" y="76"/>
                  </a:cubicBezTo>
                  <a:cubicBezTo>
                    <a:pt x="515" y="83"/>
                    <a:pt x="520" y="88"/>
                    <a:pt x="526" y="88"/>
                  </a:cubicBezTo>
                  <a:cubicBezTo>
                    <a:pt x="568" y="88"/>
                    <a:pt x="568" y="88"/>
                    <a:pt x="568" y="88"/>
                  </a:cubicBezTo>
                  <a:cubicBezTo>
                    <a:pt x="574" y="88"/>
                    <a:pt x="579" y="83"/>
                    <a:pt x="579" y="76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79" y="39"/>
                    <a:pt x="574" y="34"/>
                    <a:pt x="568" y="34"/>
                  </a:cubicBezTo>
                  <a:close/>
                  <a:moveTo>
                    <a:pt x="526" y="19"/>
                  </a:moveTo>
                  <a:cubicBezTo>
                    <a:pt x="511" y="19"/>
                    <a:pt x="499" y="30"/>
                    <a:pt x="499" y="45"/>
                  </a:cubicBezTo>
                  <a:cubicBezTo>
                    <a:pt x="499" y="76"/>
                    <a:pt x="499" y="76"/>
                    <a:pt x="499" y="76"/>
                  </a:cubicBezTo>
                  <a:cubicBezTo>
                    <a:pt x="499" y="91"/>
                    <a:pt x="511" y="103"/>
                    <a:pt x="526" y="103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82" y="103"/>
                    <a:pt x="594" y="91"/>
                    <a:pt x="594" y="76"/>
                  </a:cubicBezTo>
                  <a:cubicBezTo>
                    <a:pt x="594" y="45"/>
                    <a:pt x="594" y="45"/>
                    <a:pt x="594" y="45"/>
                  </a:cubicBezTo>
                  <a:cubicBezTo>
                    <a:pt x="594" y="30"/>
                    <a:pt x="582" y="19"/>
                    <a:pt x="568" y="19"/>
                  </a:cubicBezTo>
                  <a:lnTo>
                    <a:pt x="526" y="19"/>
                  </a:lnTo>
                  <a:close/>
                  <a:moveTo>
                    <a:pt x="299" y="103"/>
                  </a:moveTo>
                  <a:cubicBezTo>
                    <a:pt x="299" y="82"/>
                    <a:pt x="299" y="82"/>
                    <a:pt x="299" y="82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50" y="82"/>
                    <a:pt x="238" y="70"/>
                    <a:pt x="238" y="56"/>
                  </a:cubicBezTo>
                  <a:cubicBezTo>
                    <a:pt x="238" y="51"/>
                    <a:pt x="238" y="51"/>
                    <a:pt x="238" y="51"/>
                  </a:cubicBezTo>
                  <a:cubicBezTo>
                    <a:pt x="238" y="36"/>
                    <a:pt x="250" y="25"/>
                    <a:pt x="264" y="25"/>
                  </a:cubicBezTo>
                  <a:cubicBezTo>
                    <a:pt x="299" y="25"/>
                    <a:pt x="299" y="25"/>
                    <a:pt x="299" y="25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314" y="19"/>
                    <a:pt x="314" y="19"/>
                    <a:pt x="314" y="19"/>
                  </a:cubicBezTo>
                  <a:cubicBezTo>
                    <a:pt x="314" y="25"/>
                    <a:pt x="314" y="25"/>
                    <a:pt x="314" y="25"/>
                  </a:cubicBezTo>
                  <a:cubicBezTo>
                    <a:pt x="348" y="25"/>
                    <a:pt x="348" y="25"/>
                    <a:pt x="348" y="25"/>
                  </a:cubicBezTo>
                  <a:cubicBezTo>
                    <a:pt x="363" y="25"/>
                    <a:pt x="375" y="36"/>
                    <a:pt x="375" y="5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5" y="70"/>
                    <a:pt x="363" y="82"/>
                    <a:pt x="348" y="82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4" y="103"/>
                    <a:pt x="314" y="103"/>
                    <a:pt x="314" y="103"/>
                  </a:cubicBezTo>
                  <a:lnTo>
                    <a:pt x="299" y="103"/>
                  </a:lnTo>
                  <a:close/>
                  <a:moveTo>
                    <a:pt x="348" y="67"/>
                  </a:moveTo>
                  <a:cubicBezTo>
                    <a:pt x="314" y="67"/>
                    <a:pt x="314" y="67"/>
                    <a:pt x="314" y="67"/>
                  </a:cubicBezTo>
                  <a:cubicBezTo>
                    <a:pt x="314" y="40"/>
                    <a:pt x="314" y="40"/>
                    <a:pt x="314" y="40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55" y="40"/>
                    <a:pt x="360" y="45"/>
                    <a:pt x="360" y="51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360" y="62"/>
                    <a:pt x="355" y="67"/>
                    <a:pt x="348" y="67"/>
                  </a:cubicBezTo>
                  <a:close/>
                  <a:moveTo>
                    <a:pt x="299" y="67"/>
                  </a:moveTo>
                  <a:cubicBezTo>
                    <a:pt x="299" y="40"/>
                    <a:pt x="299" y="40"/>
                    <a:pt x="299" y="40"/>
                  </a:cubicBezTo>
                  <a:cubicBezTo>
                    <a:pt x="264" y="40"/>
                    <a:pt x="264" y="40"/>
                    <a:pt x="264" y="40"/>
                  </a:cubicBezTo>
                  <a:cubicBezTo>
                    <a:pt x="258" y="40"/>
                    <a:pt x="253" y="45"/>
                    <a:pt x="253" y="51"/>
                  </a:cubicBezTo>
                  <a:cubicBezTo>
                    <a:pt x="253" y="56"/>
                    <a:pt x="253" y="56"/>
                    <a:pt x="253" y="56"/>
                  </a:cubicBezTo>
                  <a:cubicBezTo>
                    <a:pt x="253" y="62"/>
                    <a:pt x="258" y="67"/>
                    <a:pt x="264" y="67"/>
                  </a:cubicBezTo>
                  <a:lnTo>
                    <a:pt x="299" y="67"/>
                  </a:lnTo>
                  <a:close/>
                  <a:moveTo>
                    <a:pt x="609" y="103"/>
                  </a:moveTo>
                  <a:cubicBezTo>
                    <a:pt x="622" y="103"/>
                    <a:pt x="622" y="103"/>
                    <a:pt x="622" y="103"/>
                  </a:cubicBezTo>
                  <a:cubicBezTo>
                    <a:pt x="622" y="103"/>
                    <a:pt x="622" y="103"/>
                    <a:pt x="622" y="103"/>
                  </a:cubicBezTo>
                  <a:cubicBezTo>
                    <a:pt x="675" y="103"/>
                    <a:pt x="675" y="103"/>
                    <a:pt x="675" y="103"/>
                  </a:cubicBezTo>
                  <a:cubicBezTo>
                    <a:pt x="689" y="103"/>
                    <a:pt x="700" y="92"/>
                    <a:pt x="700" y="78"/>
                  </a:cubicBezTo>
                  <a:cubicBezTo>
                    <a:pt x="700" y="71"/>
                    <a:pt x="697" y="65"/>
                    <a:pt x="693" y="61"/>
                  </a:cubicBezTo>
                  <a:cubicBezTo>
                    <a:pt x="697" y="56"/>
                    <a:pt x="700" y="50"/>
                    <a:pt x="700" y="43"/>
                  </a:cubicBezTo>
                  <a:cubicBezTo>
                    <a:pt x="700" y="30"/>
                    <a:pt x="689" y="19"/>
                    <a:pt x="675" y="19"/>
                  </a:cubicBezTo>
                  <a:cubicBezTo>
                    <a:pt x="614" y="19"/>
                    <a:pt x="614" y="19"/>
                    <a:pt x="614" y="19"/>
                  </a:cubicBezTo>
                  <a:cubicBezTo>
                    <a:pt x="614" y="19"/>
                    <a:pt x="614" y="19"/>
                    <a:pt x="614" y="19"/>
                  </a:cubicBezTo>
                  <a:cubicBezTo>
                    <a:pt x="609" y="19"/>
                    <a:pt x="609" y="19"/>
                    <a:pt x="609" y="19"/>
                  </a:cubicBezTo>
                  <a:lnTo>
                    <a:pt x="609" y="103"/>
                  </a:lnTo>
                  <a:close/>
                  <a:moveTo>
                    <a:pt x="675" y="53"/>
                  </a:moveTo>
                  <a:cubicBezTo>
                    <a:pt x="622" y="53"/>
                    <a:pt x="622" y="53"/>
                    <a:pt x="622" y="53"/>
                  </a:cubicBezTo>
                  <a:cubicBezTo>
                    <a:pt x="622" y="34"/>
                    <a:pt x="622" y="34"/>
                    <a:pt x="622" y="34"/>
                  </a:cubicBezTo>
                  <a:cubicBezTo>
                    <a:pt x="675" y="34"/>
                    <a:pt x="675" y="34"/>
                    <a:pt x="675" y="34"/>
                  </a:cubicBezTo>
                  <a:cubicBezTo>
                    <a:pt x="680" y="34"/>
                    <a:pt x="685" y="38"/>
                    <a:pt x="685" y="43"/>
                  </a:cubicBezTo>
                  <a:cubicBezTo>
                    <a:pt x="685" y="49"/>
                    <a:pt x="680" y="53"/>
                    <a:pt x="675" y="53"/>
                  </a:cubicBezTo>
                  <a:close/>
                  <a:moveTo>
                    <a:pt x="675" y="68"/>
                  </a:moveTo>
                  <a:cubicBezTo>
                    <a:pt x="622" y="68"/>
                    <a:pt x="622" y="68"/>
                    <a:pt x="622" y="68"/>
                  </a:cubicBezTo>
                  <a:cubicBezTo>
                    <a:pt x="622" y="88"/>
                    <a:pt x="622" y="88"/>
                    <a:pt x="622" y="88"/>
                  </a:cubicBezTo>
                  <a:cubicBezTo>
                    <a:pt x="675" y="88"/>
                    <a:pt x="675" y="88"/>
                    <a:pt x="675" y="88"/>
                  </a:cubicBezTo>
                  <a:cubicBezTo>
                    <a:pt x="680" y="88"/>
                    <a:pt x="685" y="83"/>
                    <a:pt x="685" y="78"/>
                  </a:cubicBezTo>
                  <a:cubicBezTo>
                    <a:pt x="685" y="73"/>
                    <a:pt x="680" y="68"/>
                    <a:pt x="675" y="68"/>
                  </a:cubicBezTo>
                  <a:close/>
                  <a:moveTo>
                    <a:pt x="390" y="103"/>
                  </a:moveTo>
                  <a:cubicBezTo>
                    <a:pt x="390" y="19"/>
                    <a:pt x="390" y="19"/>
                    <a:pt x="390" y="19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405" y="19"/>
                    <a:pt x="405" y="19"/>
                    <a:pt x="405" y="19"/>
                  </a:cubicBezTo>
                  <a:cubicBezTo>
                    <a:pt x="458" y="19"/>
                    <a:pt x="458" y="19"/>
                    <a:pt x="458" y="19"/>
                  </a:cubicBezTo>
                  <a:cubicBezTo>
                    <a:pt x="473" y="19"/>
                    <a:pt x="484" y="30"/>
                    <a:pt x="484" y="45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65"/>
                    <a:pt x="473" y="76"/>
                    <a:pt x="458" y="76"/>
                  </a:cubicBezTo>
                  <a:cubicBezTo>
                    <a:pt x="405" y="76"/>
                    <a:pt x="405" y="76"/>
                    <a:pt x="405" y="76"/>
                  </a:cubicBezTo>
                  <a:cubicBezTo>
                    <a:pt x="405" y="103"/>
                    <a:pt x="405" y="103"/>
                    <a:pt x="405" y="103"/>
                  </a:cubicBezTo>
                  <a:lnTo>
                    <a:pt x="390" y="103"/>
                  </a:lnTo>
                  <a:close/>
                  <a:moveTo>
                    <a:pt x="405" y="61"/>
                  </a:moveTo>
                  <a:cubicBezTo>
                    <a:pt x="405" y="34"/>
                    <a:pt x="405" y="34"/>
                    <a:pt x="405" y="3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64" y="34"/>
                    <a:pt x="469" y="39"/>
                    <a:pt x="469" y="45"/>
                  </a:cubicBezTo>
                  <a:cubicBezTo>
                    <a:pt x="469" y="50"/>
                    <a:pt x="469" y="50"/>
                    <a:pt x="469" y="50"/>
                  </a:cubicBezTo>
                  <a:cubicBezTo>
                    <a:pt x="469" y="56"/>
                    <a:pt x="464" y="61"/>
                    <a:pt x="458" y="61"/>
                  </a:cubicBezTo>
                  <a:lnTo>
                    <a:pt x="405" y="61"/>
                  </a:lnTo>
                  <a:close/>
                  <a:moveTo>
                    <a:pt x="715" y="19"/>
                  </a:moveTo>
                  <a:cubicBezTo>
                    <a:pt x="715" y="103"/>
                    <a:pt x="715" y="103"/>
                    <a:pt x="715" y="103"/>
                  </a:cubicBezTo>
                  <a:cubicBezTo>
                    <a:pt x="718" y="103"/>
                    <a:pt x="718" y="103"/>
                    <a:pt x="718" y="103"/>
                  </a:cubicBezTo>
                  <a:cubicBezTo>
                    <a:pt x="719" y="103"/>
                    <a:pt x="719" y="103"/>
                    <a:pt x="719" y="103"/>
                  </a:cubicBezTo>
                  <a:cubicBezTo>
                    <a:pt x="783" y="103"/>
                    <a:pt x="783" y="103"/>
                    <a:pt x="783" y="103"/>
                  </a:cubicBezTo>
                  <a:cubicBezTo>
                    <a:pt x="798" y="103"/>
                    <a:pt x="810" y="91"/>
                    <a:pt x="810" y="76"/>
                  </a:cubicBezTo>
                  <a:cubicBezTo>
                    <a:pt x="810" y="71"/>
                    <a:pt x="810" y="71"/>
                    <a:pt x="810" y="71"/>
                  </a:cubicBezTo>
                  <a:cubicBezTo>
                    <a:pt x="810" y="57"/>
                    <a:pt x="798" y="45"/>
                    <a:pt x="783" y="45"/>
                  </a:cubicBezTo>
                  <a:cubicBezTo>
                    <a:pt x="730" y="45"/>
                    <a:pt x="730" y="45"/>
                    <a:pt x="730" y="45"/>
                  </a:cubicBezTo>
                  <a:cubicBezTo>
                    <a:pt x="730" y="19"/>
                    <a:pt x="730" y="19"/>
                    <a:pt x="730" y="19"/>
                  </a:cubicBezTo>
                  <a:lnTo>
                    <a:pt x="715" y="19"/>
                  </a:lnTo>
                  <a:close/>
                  <a:moveTo>
                    <a:pt x="783" y="88"/>
                  </a:moveTo>
                  <a:cubicBezTo>
                    <a:pt x="730" y="88"/>
                    <a:pt x="730" y="88"/>
                    <a:pt x="730" y="88"/>
                  </a:cubicBezTo>
                  <a:cubicBezTo>
                    <a:pt x="730" y="60"/>
                    <a:pt x="730" y="60"/>
                    <a:pt x="730" y="60"/>
                  </a:cubicBezTo>
                  <a:cubicBezTo>
                    <a:pt x="783" y="60"/>
                    <a:pt x="783" y="60"/>
                    <a:pt x="783" y="60"/>
                  </a:cubicBezTo>
                  <a:cubicBezTo>
                    <a:pt x="790" y="60"/>
                    <a:pt x="795" y="65"/>
                    <a:pt x="795" y="71"/>
                  </a:cubicBezTo>
                  <a:cubicBezTo>
                    <a:pt x="795" y="76"/>
                    <a:pt x="795" y="76"/>
                    <a:pt x="795" y="76"/>
                  </a:cubicBezTo>
                  <a:cubicBezTo>
                    <a:pt x="795" y="83"/>
                    <a:pt x="790" y="88"/>
                    <a:pt x="783" y="88"/>
                  </a:cubicBezTo>
                  <a:close/>
                  <a:moveTo>
                    <a:pt x="817" y="19"/>
                  </a:moveTo>
                  <a:cubicBezTo>
                    <a:pt x="817" y="103"/>
                    <a:pt x="817" y="103"/>
                    <a:pt x="817" y="103"/>
                  </a:cubicBezTo>
                  <a:cubicBezTo>
                    <a:pt x="832" y="103"/>
                    <a:pt x="832" y="103"/>
                    <a:pt x="832" y="103"/>
                  </a:cubicBezTo>
                  <a:cubicBezTo>
                    <a:pt x="832" y="19"/>
                    <a:pt x="832" y="19"/>
                    <a:pt x="832" y="19"/>
                  </a:cubicBezTo>
                  <a:lnTo>
                    <a:pt x="817" y="19"/>
                  </a:lnTo>
                  <a:close/>
                  <a:moveTo>
                    <a:pt x="847" y="19"/>
                  </a:moveTo>
                  <a:cubicBezTo>
                    <a:pt x="886" y="61"/>
                    <a:pt x="886" y="61"/>
                    <a:pt x="886" y="61"/>
                  </a:cubicBezTo>
                  <a:cubicBezTo>
                    <a:pt x="848" y="103"/>
                    <a:pt x="848" y="103"/>
                    <a:pt x="848" y="103"/>
                  </a:cubicBezTo>
                  <a:cubicBezTo>
                    <a:pt x="869" y="103"/>
                    <a:pt x="869" y="103"/>
                    <a:pt x="869" y="103"/>
                  </a:cubicBezTo>
                  <a:cubicBezTo>
                    <a:pt x="896" y="73"/>
                    <a:pt x="896" y="73"/>
                    <a:pt x="896" y="73"/>
                  </a:cubicBezTo>
                  <a:cubicBezTo>
                    <a:pt x="924" y="103"/>
                    <a:pt x="924" y="103"/>
                    <a:pt x="924" y="103"/>
                  </a:cubicBezTo>
                  <a:cubicBezTo>
                    <a:pt x="944" y="103"/>
                    <a:pt x="944" y="103"/>
                    <a:pt x="944" y="103"/>
                  </a:cubicBezTo>
                  <a:cubicBezTo>
                    <a:pt x="906" y="61"/>
                    <a:pt x="906" y="61"/>
                    <a:pt x="906" y="61"/>
                  </a:cubicBezTo>
                  <a:cubicBezTo>
                    <a:pt x="945" y="19"/>
                    <a:pt x="945" y="19"/>
                    <a:pt x="945" y="19"/>
                  </a:cubicBezTo>
                  <a:cubicBezTo>
                    <a:pt x="924" y="19"/>
                    <a:pt x="924" y="19"/>
                    <a:pt x="924" y="19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68" y="19"/>
                    <a:pt x="868" y="19"/>
                    <a:pt x="868" y="19"/>
                  </a:cubicBezTo>
                  <a:lnTo>
                    <a:pt x="847" y="19"/>
                  </a:lnTo>
                  <a:close/>
                  <a:moveTo>
                    <a:pt x="2078" y="34"/>
                  </a:moveTo>
                  <a:cubicBezTo>
                    <a:pt x="2115" y="34"/>
                    <a:pt x="2115" y="34"/>
                    <a:pt x="2115" y="34"/>
                  </a:cubicBezTo>
                  <a:cubicBezTo>
                    <a:pt x="2115" y="19"/>
                    <a:pt x="2115" y="19"/>
                    <a:pt x="2115" y="19"/>
                  </a:cubicBezTo>
                  <a:cubicBezTo>
                    <a:pt x="2027" y="19"/>
                    <a:pt x="2027" y="19"/>
                    <a:pt x="2027" y="19"/>
                  </a:cubicBezTo>
                  <a:cubicBezTo>
                    <a:pt x="2027" y="34"/>
                    <a:pt x="2027" y="34"/>
                    <a:pt x="2027" y="34"/>
                  </a:cubicBezTo>
                  <a:cubicBezTo>
                    <a:pt x="2063" y="34"/>
                    <a:pt x="2063" y="34"/>
                    <a:pt x="2063" y="34"/>
                  </a:cubicBezTo>
                  <a:cubicBezTo>
                    <a:pt x="2063" y="103"/>
                    <a:pt x="2063" y="103"/>
                    <a:pt x="2063" y="103"/>
                  </a:cubicBezTo>
                  <a:cubicBezTo>
                    <a:pt x="2078" y="103"/>
                    <a:pt x="2078" y="103"/>
                    <a:pt x="2078" y="103"/>
                  </a:cubicBezTo>
                  <a:lnTo>
                    <a:pt x="2078" y="34"/>
                  </a:lnTo>
                  <a:close/>
                  <a:moveTo>
                    <a:pt x="2145" y="34"/>
                  </a:moveTo>
                  <a:cubicBezTo>
                    <a:pt x="2221" y="34"/>
                    <a:pt x="2221" y="34"/>
                    <a:pt x="2221" y="34"/>
                  </a:cubicBezTo>
                  <a:cubicBezTo>
                    <a:pt x="2221" y="19"/>
                    <a:pt x="2221" y="19"/>
                    <a:pt x="2221" y="19"/>
                  </a:cubicBezTo>
                  <a:cubicBezTo>
                    <a:pt x="2132" y="19"/>
                    <a:pt x="2132" y="19"/>
                    <a:pt x="2132" y="19"/>
                  </a:cubicBezTo>
                  <a:cubicBezTo>
                    <a:pt x="2132" y="19"/>
                    <a:pt x="2132" y="19"/>
                    <a:pt x="2132" y="19"/>
                  </a:cubicBezTo>
                  <a:cubicBezTo>
                    <a:pt x="2130" y="19"/>
                    <a:pt x="2130" y="19"/>
                    <a:pt x="2130" y="19"/>
                  </a:cubicBezTo>
                  <a:cubicBezTo>
                    <a:pt x="2130" y="103"/>
                    <a:pt x="2130" y="103"/>
                    <a:pt x="2130" y="103"/>
                  </a:cubicBezTo>
                  <a:cubicBezTo>
                    <a:pt x="2132" y="103"/>
                    <a:pt x="2132" y="103"/>
                    <a:pt x="2132" y="103"/>
                  </a:cubicBezTo>
                  <a:cubicBezTo>
                    <a:pt x="2132" y="103"/>
                    <a:pt x="2132" y="103"/>
                    <a:pt x="2132" y="103"/>
                  </a:cubicBezTo>
                  <a:cubicBezTo>
                    <a:pt x="2221" y="103"/>
                    <a:pt x="2221" y="103"/>
                    <a:pt x="2221" y="103"/>
                  </a:cubicBezTo>
                  <a:cubicBezTo>
                    <a:pt x="2221" y="88"/>
                    <a:pt x="2221" y="88"/>
                    <a:pt x="2221" y="88"/>
                  </a:cubicBezTo>
                  <a:cubicBezTo>
                    <a:pt x="2145" y="88"/>
                    <a:pt x="2145" y="88"/>
                    <a:pt x="2145" y="88"/>
                  </a:cubicBezTo>
                  <a:cubicBezTo>
                    <a:pt x="2145" y="68"/>
                    <a:pt x="2145" y="68"/>
                    <a:pt x="2145" y="68"/>
                  </a:cubicBezTo>
                  <a:cubicBezTo>
                    <a:pt x="2221" y="68"/>
                    <a:pt x="2221" y="68"/>
                    <a:pt x="2221" y="68"/>
                  </a:cubicBezTo>
                  <a:cubicBezTo>
                    <a:pt x="2221" y="53"/>
                    <a:pt x="2221" y="53"/>
                    <a:pt x="2221" y="53"/>
                  </a:cubicBezTo>
                  <a:cubicBezTo>
                    <a:pt x="2145" y="53"/>
                    <a:pt x="2145" y="53"/>
                    <a:pt x="2145" y="53"/>
                  </a:cubicBezTo>
                  <a:lnTo>
                    <a:pt x="2145" y="34"/>
                  </a:lnTo>
                  <a:close/>
                  <a:moveTo>
                    <a:pt x="1154" y="34"/>
                  </a:moveTo>
                  <a:cubicBezTo>
                    <a:pt x="1196" y="34"/>
                    <a:pt x="1196" y="34"/>
                    <a:pt x="1196" y="34"/>
                  </a:cubicBezTo>
                  <a:cubicBezTo>
                    <a:pt x="1202" y="34"/>
                    <a:pt x="1207" y="39"/>
                    <a:pt x="1207" y="45"/>
                  </a:cubicBezTo>
                  <a:cubicBezTo>
                    <a:pt x="1207" y="77"/>
                    <a:pt x="1207" y="77"/>
                    <a:pt x="1207" y="77"/>
                  </a:cubicBezTo>
                  <a:cubicBezTo>
                    <a:pt x="1207" y="83"/>
                    <a:pt x="1202" y="88"/>
                    <a:pt x="1196" y="88"/>
                  </a:cubicBezTo>
                  <a:cubicBezTo>
                    <a:pt x="1154" y="88"/>
                    <a:pt x="1154" y="88"/>
                    <a:pt x="1154" y="88"/>
                  </a:cubicBezTo>
                  <a:cubicBezTo>
                    <a:pt x="1148" y="88"/>
                    <a:pt x="1142" y="83"/>
                    <a:pt x="1142" y="77"/>
                  </a:cubicBezTo>
                  <a:cubicBezTo>
                    <a:pt x="1142" y="45"/>
                    <a:pt x="1142" y="45"/>
                    <a:pt x="1142" y="45"/>
                  </a:cubicBezTo>
                  <a:cubicBezTo>
                    <a:pt x="1142" y="39"/>
                    <a:pt x="1148" y="34"/>
                    <a:pt x="1154" y="34"/>
                  </a:cubicBezTo>
                  <a:close/>
                  <a:moveTo>
                    <a:pt x="1127" y="45"/>
                  </a:moveTo>
                  <a:cubicBezTo>
                    <a:pt x="1127" y="31"/>
                    <a:pt x="1139" y="19"/>
                    <a:pt x="1154" y="19"/>
                  </a:cubicBezTo>
                  <a:cubicBezTo>
                    <a:pt x="1196" y="19"/>
                    <a:pt x="1196" y="19"/>
                    <a:pt x="1196" y="19"/>
                  </a:cubicBezTo>
                  <a:cubicBezTo>
                    <a:pt x="1210" y="19"/>
                    <a:pt x="1222" y="31"/>
                    <a:pt x="1222" y="45"/>
                  </a:cubicBezTo>
                  <a:cubicBezTo>
                    <a:pt x="1222" y="77"/>
                    <a:pt x="1222" y="77"/>
                    <a:pt x="1222" y="77"/>
                  </a:cubicBezTo>
                  <a:cubicBezTo>
                    <a:pt x="1222" y="91"/>
                    <a:pt x="1210" y="103"/>
                    <a:pt x="1196" y="103"/>
                  </a:cubicBezTo>
                  <a:cubicBezTo>
                    <a:pt x="1154" y="103"/>
                    <a:pt x="1154" y="103"/>
                    <a:pt x="1154" y="103"/>
                  </a:cubicBezTo>
                  <a:cubicBezTo>
                    <a:pt x="1139" y="103"/>
                    <a:pt x="1127" y="91"/>
                    <a:pt x="1127" y="77"/>
                  </a:cubicBezTo>
                  <a:lnTo>
                    <a:pt x="1127" y="45"/>
                  </a:lnTo>
                  <a:close/>
                  <a:moveTo>
                    <a:pt x="1528" y="34"/>
                  </a:moveTo>
                  <a:cubicBezTo>
                    <a:pt x="1486" y="34"/>
                    <a:pt x="1486" y="34"/>
                    <a:pt x="1486" y="34"/>
                  </a:cubicBezTo>
                  <a:cubicBezTo>
                    <a:pt x="1480" y="34"/>
                    <a:pt x="1475" y="39"/>
                    <a:pt x="1475" y="45"/>
                  </a:cubicBezTo>
                  <a:cubicBezTo>
                    <a:pt x="1475" y="77"/>
                    <a:pt x="1475" y="77"/>
                    <a:pt x="1475" y="77"/>
                  </a:cubicBezTo>
                  <a:cubicBezTo>
                    <a:pt x="1475" y="83"/>
                    <a:pt x="1480" y="88"/>
                    <a:pt x="1486" y="88"/>
                  </a:cubicBezTo>
                  <a:cubicBezTo>
                    <a:pt x="1528" y="88"/>
                    <a:pt x="1528" y="88"/>
                    <a:pt x="1528" y="88"/>
                  </a:cubicBezTo>
                  <a:cubicBezTo>
                    <a:pt x="1534" y="88"/>
                    <a:pt x="1539" y="83"/>
                    <a:pt x="1539" y="77"/>
                  </a:cubicBezTo>
                  <a:cubicBezTo>
                    <a:pt x="1539" y="45"/>
                    <a:pt x="1539" y="45"/>
                    <a:pt x="1539" y="45"/>
                  </a:cubicBezTo>
                  <a:cubicBezTo>
                    <a:pt x="1539" y="39"/>
                    <a:pt x="1534" y="34"/>
                    <a:pt x="1528" y="34"/>
                  </a:cubicBezTo>
                  <a:close/>
                  <a:moveTo>
                    <a:pt x="1486" y="19"/>
                  </a:moveTo>
                  <a:cubicBezTo>
                    <a:pt x="1471" y="19"/>
                    <a:pt x="1460" y="31"/>
                    <a:pt x="1460" y="45"/>
                  </a:cubicBezTo>
                  <a:cubicBezTo>
                    <a:pt x="1460" y="77"/>
                    <a:pt x="1460" y="77"/>
                    <a:pt x="1460" y="77"/>
                  </a:cubicBezTo>
                  <a:cubicBezTo>
                    <a:pt x="1460" y="91"/>
                    <a:pt x="1471" y="103"/>
                    <a:pt x="1486" y="103"/>
                  </a:cubicBezTo>
                  <a:cubicBezTo>
                    <a:pt x="1528" y="103"/>
                    <a:pt x="1528" y="103"/>
                    <a:pt x="1528" y="103"/>
                  </a:cubicBezTo>
                  <a:cubicBezTo>
                    <a:pt x="1542" y="103"/>
                    <a:pt x="1554" y="91"/>
                    <a:pt x="1554" y="77"/>
                  </a:cubicBezTo>
                  <a:cubicBezTo>
                    <a:pt x="1554" y="45"/>
                    <a:pt x="1554" y="45"/>
                    <a:pt x="1554" y="45"/>
                  </a:cubicBezTo>
                  <a:cubicBezTo>
                    <a:pt x="1554" y="31"/>
                    <a:pt x="1542" y="19"/>
                    <a:pt x="1528" y="19"/>
                  </a:cubicBezTo>
                  <a:lnTo>
                    <a:pt x="1486" y="19"/>
                  </a:lnTo>
                  <a:close/>
                  <a:moveTo>
                    <a:pt x="1835" y="34"/>
                  </a:moveTo>
                  <a:cubicBezTo>
                    <a:pt x="1877" y="34"/>
                    <a:pt x="1877" y="34"/>
                    <a:pt x="1877" y="34"/>
                  </a:cubicBezTo>
                  <a:cubicBezTo>
                    <a:pt x="1884" y="34"/>
                    <a:pt x="1889" y="39"/>
                    <a:pt x="1889" y="45"/>
                  </a:cubicBezTo>
                  <a:cubicBezTo>
                    <a:pt x="1889" y="77"/>
                    <a:pt x="1889" y="77"/>
                    <a:pt x="1889" y="77"/>
                  </a:cubicBezTo>
                  <a:cubicBezTo>
                    <a:pt x="1889" y="83"/>
                    <a:pt x="1884" y="88"/>
                    <a:pt x="1877" y="88"/>
                  </a:cubicBezTo>
                  <a:cubicBezTo>
                    <a:pt x="1835" y="88"/>
                    <a:pt x="1835" y="88"/>
                    <a:pt x="1835" y="88"/>
                  </a:cubicBezTo>
                  <a:cubicBezTo>
                    <a:pt x="1829" y="88"/>
                    <a:pt x="1824" y="83"/>
                    <a:pt x="1824" y="77"/>
                  </a:cubicBezTo>
                  <a:cubicBezTo>
                    <a:pt x="1824" y="45"/>
                    <a:pt x="1824" y="45"/>
                    <a:pt x="1824" y="45"/>
                  </a:cubicBezTo>
                  <a:cubicBezTo>
                    <a:pt x="1824" y="39"/>
                    <a:pt x="1829" y="34"/>
                    <a:pt x="1835" y="34"/>
                  </a:cubicBezTo>
                  <a:close/>
                  <a:moveTo>
                    <a:pt x="1809" y="45"/>
                  </a:moveTo>
                  <a:cubicBezTo>
                    <a:pt x="1809" y="31"/>
                    <a:pt x="1821" y="19"/>
                    <a:pt x="1835" y="19"/>
                  </a:cubicBezTo>
                  <a:cubicBezTo>
                    <a:pt x="1877" y="19"/>
                    <a:pt x="1877" y="19"/>
                    <a:pt x="1877" y="19"/>
                  </a:cubicBezTo>
                  <a:cubicBezTo>
                    <a:pt x="1892" y="19"/>
                    <a:pt x="1904" y="31"/>
                    <a:pt x="1904" y="45"/>
                  </a:cubicBezTo>
                  <a:cubicBezTo>
                    <a:pt x="1904" y="77"/>
                    <a:pt x="1904" y="77"/>
                    <a:pt x="1904" y="77"/>
                  </a:cubicBezTo>
                  <a:cubicBezTo>
                    <a:pt x="1904" y="91"/>
                    <a:pt x="1892" y="103"/>
                    <a:pt x="1877" y="103"/>
                  </a:cubicBezTo>
                  <a:cubicBezTo>
                    <a:pt x="1835" y="103"/>
                    <a:pt x="1835" y="103"/>
                    <a:pt x="1835" y="103"/>
                  </a:cubicBezTo>
                  <a:cubicBezTo>
                    <a:pt x="1821" y="103"/>
                    <a:pt x="1809" y="91"/>
                    <a:pt x="1809" y="77"/>
                  </a:cubicBezTo>
                  <a:lnTo>
                    <a:pt x="1809" y="45"/>
                  </a:lnTo>
                  <a:close/>
                  <a:moveTo>
                    <a:pt x="1945" y="33"/>
                  </a:moveTo>
                  <a:cubicBezTo>
                    <a:pt x="1987" y="33"/>
                    <a:pt x="1987" y="33"/>
                    <a:pt x="1987" y="33"/>
                  </a:cubicBezTo>
                  <a:cubicBezTo>
                    <a:pt x="1993" y="33"/>
                    <a:pt x="1998" y="38"/>
                    <a:pt x="1998" y="45"/>
                  </a:cubicBezTo>
                  <a:cubicBezTo>
                    <a:pt x="1998" y="47"/>
                    <a:pt x="1998" y="47"/>
                    <a:pt x="1998" y="47"/>
                  </a:cubicBezTo>
                  <a:cubicBezTo>
                    <a:pt x="2013" y="47"/>
                    <a:pt x="2013" y="47"/>
                    <a:pt x="2013" y="47"/>
                  </a:cubicBezTo>
                  <a:cubicBezTo>
                    <a:pt x="2013" y="45"/>
                    <a:pt x="2013" y="45"/>
                    <a:pt x="2013" y="45"/>
                  </a:cubicBezTo>
                  <a:cubicBezTo>
                    <a:pt x="2013" y="30"/>
                    <a:pt x="2002" y="18"/>
                    <a:pt x="1987" y="18"/>
                  </a:cubicBezTo>
                  <a:cubicBezTo>
                    <a:pt x="1945" y="18"/>
                    <a:pt x="1945" y="18"/>
                    <a:pt x="1945" y="18"/>
                  </a:cubicBezTo>
                  <a:cubicBezTo>
                    <a:pt x="1931" y="18"/>
                    <a:pt x="1919" y="30"/>
                    <a:pt x="1919" y="45"/>
                  </a:cubicBezTo>
                  <a:cubicBezTo>
                    <a:pt x="1919" y="76"/>
                    <a:pt x="1919" y="76"/>
                    <a:pt x="1919" y="76"/>
                  </a:cubicBezTo>
                  <a:cubicBezTo>
                    <a:pt x="1919" y="91"/>
                    <a:pt x="1931" y="102"/>
                    <a:pt x="1945" y="102"/>
                  </a:cubicBezTo>
                  <a:cubicBezTo>
                    <a:pt x="1987" y="102"/>
                    <a:pt x="1987" y="102"/>
                    <a:pt x="1987" y="102"/>
                  </a:cubicBezTo>
                  <a:cubicBezTo>
                    <a:pt x="2001" y="102"/>
                    <a:pt x="2012" y="92"/>
                    <a:pt x="2013" y="80"/>
                  </a:cubicBezTo>
                  <a:cubicBezTo>
                    <a:pt x="1998" y="80"/>
                    <a:pt x="1998" y="80"/>
                    <a:pt x="1998" y="80"/>
                  </a:cubicBezTo>
                  <a:cubicBezTo>
                    <a:pt x="1996" y="84"/>
                    <a:pt x="1992" y="87"/>
                    <a:pt x="1987" y="87"/>
                  </a:cubicBezTo>
                  <a:cubicBezTo>
                    <a:pt x="1945" y="87"/>
                    <a:pt x="1945" y="87"/>
                    <a:pt x="1945" y="87"/>
                  </a:cubicBezTo>
                  <a:cubicBezTo>
                    <a:pt x="1939" y="87"/>
                    <a:pt x="1934" y="82"/>
                    <a:pt x="1934" y="76"/>
                  </a:cubicBezTo>
                  <a:cubicBezTo>
                    <a:pt x="1934" y="45"/>
                    <a:pt x="1934" y="45"/>
                    <a:pt x="1934" y="45"/>
                  </a:cubicBezTo>
                  <a:cubicBezTo>
                    <a:pt x="1934" y="38"/>
                    <a:pt x="1939" y="33"/>
                    <a:pt x="1945" y="33"/>
                  </a:cubicBezTo>
                  <a:close/>
                  <a:moveTo>
                    <a:pt x="1002" y="43"/>
                  </a:moveTo>
                  <a:cubicBezTo>
                    <a:pt x="1002" y="43"/>
                    <a:pt x="1002" y="43"/>
                    <a:pt x="1002" y="43"/>
                  </a:cubicBezTo>
                  <a:cubicBezTo>
                    <a:pt x="1002" y="44"/>
                    <a:pt x="1002" y="44"/>
                    <a:pt x="1002" y="44"/>
                  </a:cubicBezTo>
                  <a:cubicBezTo>
                    <a:pt x="1002" y="43"/>
                    <a:pt x="1002" y="43"/>
                    <a:pt x="1002" y="43"/>
                  </a:cubicBezTo>
                  <a:cubicBezTo>
                    <a:pt x="1002" y="43"/>
                    <a:pt x="1002" y="43"/>
                    <a:pt x="1002" y="43"/>
                  </a:cubicBezTo>
                  <a:close/>
                  <a:moveTo>
                    <a:pt x="1002" y="78"/>
                  </a:moveTo>
                  <a:cubicBezTo>
                    <a:pt x="1002" y="78"/>
                    <a:pt x="1002" y="78"/>
                    <a:pt x="1002" y="78"/>
                  </a:cubicBezTo>
                  <a:cubicBezTo>
                    <a:pt x="1002" y="78"/>
                    <a:pt x="1002" y="78"/>
                    <a:pt x="1002" y="78"/>
                  </a:cubicBezTo>
                  <a:cubicBezTo>
                    <a:pt x="1002" y="78"/>
                    <a:pt x="1002" y="78"/>
                    <a:pt x="1002" y="78"/>
                  </a:cubicBezTo>
                  <a:close/>
                  <a:moveTo>
                    <a:pt x="1027" y="103"/>
                  </a:moveTo>
                  <a:cubicBezTo>
                    <a:pt x="1022" y="103"/>
                    <a:pt x="1022" y="103"/>
                    <a:pt x="1022" y="103"/>
                  </a:cubicBezTo>
                  <a:cubicBezTo>
                    <a:pt x="1022" y="19"/>
                    <a:pt x="1022" y="19"/>
                    <a:pt x="1022" y="19"/>
                  </a:cubicBezTo>
                  <a:cubicBezTo>
                    <a:pt x="1035" y="19"/>
                    <a:pt x="1035" y="19"/>
                    <a:pt x="1035" y="19"/>
                  </a:cubicBezTo>
                  <a:cubicBezTo>
                    <a:pt x="1088" y="19"/>
                    <a:pt x="1088" y="19"/>
                    <a:pt x="1088" y="19"/>
                  </a:cubicBezTo>
                  <a:cubicBezTo>
                    <a:pt x="1101" y="19"/>
                    <a:pt x="1112" y="30"/>
                    <a:pt x="1112" y="43"/>
                  </a:cubicBezTo>
                  <a:cubicBezTo>
                    <a:pt x="1112" y="50"/>
                    <a:pt x="1110" y="56"/>
                    <a:pt x="1105" y="61"/>
                  </a:cubicBezTo>
                  <a:cubicBezTo>
                    <a:pt x="1110" y="65"/>
                    <a:pt x="1112" y="71"/>
                    <a:pt x="1112" y="78"/>
                  </a:cubicBezTo>
                  <a:cubicBezTo>
                    <a:pt x="1112" y="92"/>
                    <a:pt x="1101" y="103"/>
                    <a:pt x="1088" y="103"/>
                  </a:cubicBezTo>
                  <a:cubicBezTo>
                    <a:pt x="1027" y="103"/>
                    <a:pt x="1027" y="103"/>
                    <a:pt x="1027" y="103"/>
                  </a:cubicBezTo>
                  <a:close/>
                  <a:moveTo>
                    <a:pt x="1035" y="88"/>
                  </a:moveTo>
                  <a:cubicBezTo>
                    <a:pt x="1088" y="88"/>
                    <a:pt x="1088" y="88"/>
                    <a:pt x="1088" y="88"/>
                  </a:cubicBezTo>
                  <a:cubicBezTo>
                    <a:pt x="1093" y="88"/>
                    <a:pt x="1097" y="83"/>
                    <a:pt x="1097" y="78"/>
                  </a:cubicBezTo>
                  <a:cubicBezTo>
                    <a:pt x="1097" y="73"/>
                    <a:pt x="1093" y="68"/>
                    <a:pt x="1088" y="68"/>
                  </a:cubicBezTo>
                  <a:cubicBezTo>
                    <a:pt x="1035" y="68"/>
                    <a:pt x="1035" y="68"/>
                    <a:pt x="1035" y="68"/>
                  </a:cubicBezTo>
                  <a:lnTo>
                    <a:pt x="1035" y="88"/>
                  </a:lnTo>
                  <a:close/>
                  <a:moveTo>
                    <a:pt x="1035" y="53"/>
                  </a:moveTo>
                  <a:cubicBezTo>
                    <a:pt x="1088" y="53"/>
                    <a:pt x="1088" y="53"/>
                    <a:pt x="1088" y="53"/>
                  </a:cubicBezTo>
                  <a:cubicBezTo>
                    <a:pt x="1093" y="53"/>
                    <a:pt x="1097" y="49"/>
                    <a:pt x="1097" y="43"/>
                  </a:cubicBezTo>
                  <a:cubicBezTo>
                    <a:pt x="1097" y="38"/>
                    <a:pt x="1093" y="34"/>
                    <a:pt x="1088" y="34"/>
                  </a:cubicBezTo>
                  <a:cubicBezTo>
                    <a:pt x="1035" y="34"/>
                    <a:pt x="1035" y="34"/>
                    <a:pt x="1035" y="34"/>
                  </a:cubicBezTo>
                  <a:lnTo>
                    <a:pt x="1035" y="53"/>
                  </a:lnTo>
                  <a:close/>
                  <a:moveTo>
                    <a:pt x="1312" y="34"/>
                  </a:moveTo>
                  <a:cubicBezTo>
                    <a:pt x="1262" y="34"/>
                    <a:pt x="1262" y="34"/>
                    <a:pt x="1262" y="34"/>
                  </a:cubicBezTo>
                  <a:cubicBezTo>
                    <a:pt x="1257" y="34"/>
                    <a:pt x="1252" y="38"/>
                    <a:pt x="1252" y="43"/>
                  </a:cubicBezTo>
                  <a:cubicBezTo>
                    <a:pt x="1252" y="44"/>
                    <a:pt x="1252" y="44"/>
                    <a:pt x="1252" y="44"/>
                  </a:cubicBezTo>
                  <a:cubicBezTo>
                    <a:pt x="1252" y="44"/>
                    <a:pt x="1252" y="44"/>
                    <a:pt x="1252" y="44"/>
                  </a:cubicBezTo>
                  <a:cubicBezTo>
                    <a:pt x="1237" y="44"/>
                    <a:pt x="1237" y="44"/>
                    <a:pt x="1237" y="44"/>
                  </a:cubicBezTo>
                  <a:cubicBezTo>
                    <a:pt x="1237" y="43"/>
                    <a:pt x="1237" y="43"/>
                    <a:pt x="1237" y="43"/>
                  </a:cubicBezTo>
                  <a:cubicBezTo>
                    <a:pt x="1237" y="30"/>
                    <a:pt x="1248" y="19"/>
                    <a:pt x="1262" y="19"/>
                  </a:cubicBezTo>
                  <a:cubicBezTo>
                    <a:pt x="1312" y="19"/>
                    <a:pt x="1312" y="19"/>
                    <a:pt x="1312" y="19"/>
                  </a:cubicBezTo>
                  <a:cubicBezTo>
                    <a:pt x="1326" y="19"/>
                    <a:pt x="1337" y="30"/>
                    <a:pt x="1337" y="43"/>
                  </a:cubicBezTo>
                  <a:cubicBezTo>
                    <a:pt x="1337" y="50"/>
                    <a:pt x="1334" y="56"/>
                    <a:pt x="1330" y="61"/>
                  </a:cubicBezTo>
                  <a:cubicBezTo>
                    <a:pt x="1334" y="65"/>
                    <a:pt x="1337" y="71"/>
                    <a:pt x="1337" y="78"/>
                  </a:cubicBezTo>
                  <a:cubicBezTo>
                    <a:pt x="1337" y="92"/>
                    <a:pt x="1326" y="103"/>
                    <a:pt x="1312" y="103"/>
                  </a:cubicBezTo>
                  <a:cubicBezTo>
                    <a:pt x="1262" y="103"/>
                    <a:pt x="1262" y="103"/>
                    <a:pt x="1262" y="103"/>
                  </a:cubicBezTo>
                  <a:cubicBezTo>
                    <a:pt x="1249" y="103"/>
                    <a:pt x="1239" y="93"/>
                    <a:pt x="1237" y="81"/>
                  </a:cubicBezTo>
                  <a:cubicBezTo>
                    <a:pt x="1253" y="81"/>
                    <a:pt x="1253" y="81"/>
                    <a:pt x="1253" y="81"/>
                  </a:cubicBezTo>
                  <a:cubicBezTo>
                    <a:pt x="1254" y="85"/>
                    <a:pt x="1257" y="88"/>
                    <a:pt x="1262" y="88"/>
                  </a:cubicBezTo>
                  <a:cubicBezTo>
                    <a:pt x="1312" y="88"/>
                    <a:pt x="1312" y="88"/>
                    <a:pt x="1312" y="88"/>
                  </a:cubicBezTo>
                  <a:cubicBezTo>
                    <a:pt x="1317" y="88"/>
                    <a:pt x="1322" y="83"/>
                    <a:pt x="1322" y="78"/>
                  </a:cubicBezTo>
                  <a:cubicBezTo>
                    <a:pt x="1322" y="73"/>
                    <a:pt x="1317" y="68"/>
                    <a:pt x="1312" y="68"/>
                  </a:cubicBezTo>
                  <a:cubicBezTo>
                    <a:pt x="1273" y="68"/>
                    <a:pt x="1273" y="68"/>
                    <a:pt x="1273" y="68"/>
                  </a:cubicBezTo>
                  <a:cubicBezTo>
                    <a:pt x="1273" y="53"/>
                    <a:pt x="1273" y="53"/>
                    <a:pt x="1273" y="53"/>
                  </a:cubicBezTo>
                  <a:cubicBezTo>
                    <a:pt x="1312" y="53"/>
                    <a:pt x="1312" y="53"/>
                    <a:pt x="1312" y="53"/>
                  </a:cubicBezTo>
                  <a:cubicBezTo>
                    <a:pt x="1317" y="53"/>
                    <a:pt x="1322" y="49"/>
                    <a:pt x="1322" y="43"/>
                  </a:cubicBezTo>
                  <a:cubicBezTo>
                    <a:pt x="1322" y="38"/>
                    <a:pt x="1317" y="34"/>
                    <a:pt x="1312" y="34"/>
                  </a:cubicBezTo>
                  <a:close/>
                  <a:moveTo>
                    <a:pt x="1352" y="34"/>
                  </a:moveTo>
                  <a:cubicBezTo>
                    <a:pt x="1352" y="34"/>
                    <a:pt x="1352" y="34"/>
                    <a:pt x="1352" y="34"/>
                  </a:cubicBezTo>
                  <a:cubicBezTo>
                    <a:pt x="1352" y="103"/>
                    <a:pt x="1352" y="103"/>
                    <a:pt x="1352" y="103"/>
                  </a:cubicBezTo>
                  <a:cubicBezTo>
                    <a:pt x="1367" y="103"/>
                    <a:pt x="1367" y="103"/>
                    <a:pt x="1367" y="103"/>
                  </a:cubicBezTo>
                  <a:cubicBezTo>
                    <a:pt x="1367" y="44"/>
                    <a:pt x="1367" y="44"/>
                    <a:pt x="1367" y="44"/>
                  </a:cubicBezTo>
                  <a:cubicBezTo>
                    <a:pt x="1390" y="103"/>
                    <a:pt x="1390" y="103"/>
                    <a:pt x="1390" y="103"/>
                  </a:cubicBezTo>
                  <a:cubicBezTo>
                    <a:pt x="1397" y="103"/>
                    <a:pt x="1397" y="103"/>
                    <a:pt x="1397" y="103"/>
                  </a:cubicBezTo>
                  <a:cubicBezTo>
                    <a:pt x="1398" y="103"/>
                    <a:pt x="1398" y="103"/>
                    <a:pt x="1398" y="103"/>
                  </a:cubicBezTo>
                  <a:cubicBezTo>
                    <a:pt x="1398" y="103"/>
                    <a:pt x="1398" y="103"/>
                    <a:pt x="1398" y="103"/>
                  </a:cubicBezTo>
                  <a:cubicBezTo>
                    <a:pt x="1405" y="103"/>
                    <a:pt x="1405" y="103"/>
                    <a:pt x="1405" y="103"/>
                  </a:cubicBezTo>
                  <a:cubicBezTo>
                    <a:pt x="1429" y="41"/>
                    <a:pt x="1429" y="41"/>
                    <a:pt x="1429" y="41"/>
                  </a:cubicBezTo>
                  <a:cubicBezTo>
                    <a:pt x="1429" y="103"/>
                    <a:pt x="1429" y="103"/>
                    <a:pt x="1429" y="103"/>
                  </a:cubicBezTo>
                  <a:cubicBezTo>
                    <a:pt x="1444" y="103"/>
                    <a:pt x="1444" y="103"/>
                    <a:pt x="1444" y="103"/>
                  </a:cubicBezTo>
                  <a:cubicBezTo>
                    <a:pt x="1444" y="34"/>
                    <a:pt x="1444" y="34"/>
                    <a:pt x="1444" y="34"/>
                  </a:cubicBezTo>
                  <a:cubicBezTo>
                    <a:pt x="1444" y="34"/>
                    <a:pt x="1444" y="34"/>
                    <a:pt x="1444" y="34"/>
                  </a:cubicBezTo>
                  <a:cubicBezTo>
                    <a:pt x="1444" y="19"/>
                    <a:pt x="1444" y="19"/>
                    <a:pt x="1444" y="19"/>
                  </a:cubicBezTo>
                  <a:cubicBezTo>
                    <a:pt x="1422" y="19"/>
                    <a:pt x="1422" y="19"/>
                    <a:pt x="1422" y="19"/>
                  </a:cubicBezTo>
                  <a:cubicBezTo>
                    <a:pt x="1422" y="19"/>
                    <a:pt x="1422" y="19"/>
                    <a:pt x="1422" y="19"/>
                  </a:cubicBezTo>
                  <a:cubicBezTo>
                    <a:pt x="1422" y="19"/>
                    <a:pt x="1422" y="19"/>
                    <a:pt x="1422" y="19"/>
                  </a:cubicBezTo>
                  <a:cubicBezTo>
                    <a:pt x="1398" y="82"/>
                    <a:pt x="1398" y="82"/>
                    <a:pt x="1398" y="82"/>
                  </a:cubicBezTo>
                  <a:cubicBezTo>
                    <a:pt x="1373" y="19"/>
                    <a:pt x="1373" y="19"/>
                    <a:pt x="1373" y="19"/>
                  </a:cubicBezTo>
                  <a:cubicBezTo>
                    <a:pt x="1373" y="19"/>
                    <a:pt x="1373" y="19"/>
                    <a:pt x="1373" y="19"/>
                  </a:cubicBezTo>
                  <a:cubicBezTo>
                    <a:pt x="1373" y="19"/>
                    <a:pt x="1373" y="19"/>
                    <a:pt x="1373" y="19"/>
                  </a:cubicBezTo>
                  <a:cubicBezTo>
                    <a:pt x="1352" y="19"/>
                    <a:pt x="1352" y="19"/>
                    <a:pt x="1352" y="19"/>
                  </a:cubicBezTo>
                  <a:lnTo>
                    <a:pt x="1352" y="34"/>
                  </a:lnTo>
                  <a:close/>
                  <a:moveTo>
                    <a:pt x="1701" y="103"/>
                  </a:moveTo>
                  <a:cubicBezTo>
                    <a:pt x="1701" y="19"/>
                    <a:pt x="1701" y="19"/>
                    <a:pt x="1701" y="19"/>
                  </a:cubicBezTo>
                  <a:cubicBezTo>
                    <a:pt x="1716" y="19"/>
                    <a:pt x="1716" y="19"/>
                    <a:pt x="1716" y="19"/>
                  </a:cubicBezTo>
                  <a:cubicBezTo>
                    <a:pt x="1716" y="51"/>
                    <a:pt x="1716" y="51"/>
                    <a:pt x="1716" y="51"/>
                  </a:cubicBezTo>
                  <a:cubicBezTo>
                    <a:pt x="1778" y="51"/>
                    <a:pt x="1778" y="51"/>
                    <a:pt x="1778" y="51"/>
                  </a:cubicBezTo>
                  <a:cubicBezTo>
                    <a:pt x="1778" y="19"/>
                    <a:pt x="1778" y="19"/>
                    <a:pt x="1778" y="19"/>
                  </a:cubicBezTo>
                  <a:cubicBezTo>
                    <a:pt x="1794" y="19"/>
                    <a:pt x="1794" y="19"/>
                    <a:pt x="1794" y="19"/>
                  </a:cubicBezTo>
                  <a:cubicBezTo>
                    <a:pt x="1794" y="103"/>
                    <a:pt x="1794" y="103"/>
                    <a:pt x="1794" y="103"/>
                  </a:cubicBezTo>
                  <a:cubicBezTo>
                    <a:pt x="1778" y="103"/>
                    <a:pt x="1778" y="103"/>
                    <a:pt x="1778" y="103"/>
                  </a:cubicBezTo>
                  <a:cubicBezTo>
                    <a:pt x="1778" y="66"/>
                    <a:pt x="1778" y="66"/>
                    <a:pt x="1778" y="66"/>
                  </a:cubicBezTo>
                  <a:cubicBezTo>
                    <a:pt x="1716" y="66"/>
                    <a:pt x="1716" y="66"/>
                    <a:pt x="1716" y="66"/>
                  </a:cubicBezTo>
                  <a:cubicBezTo>
                    <a:pt x="1716" y="103"/>
                    <a:pt x="1716" y="103"/>
                    <a:pt x="1716" y="103"/>
                  </a:cubicBezTo>
                  <a:lnTo>
                    <a:pt x="1701" y="103"/>
                  </a:lnTo>
                  <a:close/>
                  <a:moveTo>
                    <a:pt x="1599" y="62"/>
                  </a:moveTo>
                  <a:cubicBezTo>
                    <a:pt x="1569" y="19"/>
                    <a:pt x="1569" y="19"/>
                    <a:pt x="1569" y="19"/>
                  </a:cubicBezTo>
                  <a:cubicBezTo>
                    <a:pt x="1588" y="19"/>
                    <a:pt x="1588" y="19"/>
                    <a:pt x="1588" y="19"/>
                  </a:cubicBezTo>
                  <a:cubicBezTo>
                    <a:pt x="1612" y="54"/>
                    <a:pt x="1612" y="54"/>
                    <a:pt x="1612" y="54"/>
                  </a:cubicBezTo>
                  <a:cubicBezTo>
                    <a:pt x="1620" y="54"/>
                    <a:pt x="1620" y="54"/>
                    <a:pt x="1620" y="54"/>
                  </a:cubicBezTo>
                  <a:cubicBezTo>
                    <a:pt x="1620" y="19"/>
                    <a:pt x="1620" y="19"/>
                    <a:pt x="1620" y="19"/>
                  </a:cubicBezTo>
                  <a:cubicBezTo>
                    <a:pt x="1635" y="19"/>
                    <a:pt x="1635" y="19"/>
                    <a:pt x="1635" y="19"/>
                  </a:cubicBezTo>
                  <a:cubicBezTo>
                    <a:pt x="1635" y="54"/>
                    <a:pt x="1635" y="54"/>
                    <a:pt x="1635" y="54"/>
                  </a:cubicBezTo>
                  <a:cubicBezTo>
                    <a:pt x="1643" y="54"/>
                    <a:pt x="1643" y="54"/>
                    <a:pt x="1643" y="54"/>
                  </a:cubicBezTo>
                  <a:cubicBezTo>
                    <a:pt x="1667" y="19"/>
                    <a:pt x="1667" y="19"/>
                    <a:pt x="1667" y="19"/>
                  </a:cubicBezTo>
                  <a:cubicBezTo>
                    <a:pt x="1686" y="19"/>
                    <a:pt x="1686" y="19"/>
                    <a:pt x="1686" y="19"/>
                  </a:cubicBezTo>
                  <a:cubicBezTo>
                    <a:pt x="1656" y="62"/>
                    <a:pt x="1656" y="62"/>
                    <a:pt x="1656" y="62"/>
                  </a:cubicBezTo>
                  <a:cubicBezTo>
                    <a:pt x="1684" y="103"/>
                    <a:pt x="1684" y="103"/>
                    <a:pt x="1684" y="103"/>
                  </a:cubicBezTo>
                  <a:cubicBezTo>
                    <a:pt x="1666" y="103"/>
                    <a:pt x="1666" y="103"/>
                    <a:pt x="1666" y="103"/>
                  </a:cubicBezTo>
                  <a:cubicBezTo>
                    <a:pt x="1643" y="69"/>
                    <a:pt x="1643" y="69"/>
                    <a:pt x="1643" y="69"/>
                  </a:cubicBezTo>
                  <a:cubicBezTo>
                    <a:pt x="1635" y="69"/>
                    <a:pt x="1635" y="69"/>
                    <a:pt x="1635" y="69"/>
                  </a:cubicBezTo>
                  <a:cubicBezTo>
                    <a:pt x="1635" y="103"/>
                    <a:pt x="1635" y="103"/>
                    <a:pt x="1635" y="103"/>
                  </a:cubicBezTo>
                  <a:cubicBezTo>
                    <a:pt x="1620" y="103"/>
                    <a:pt x="1620" y="103"/>
                    <a:pt x="1620" y="103"/>
                  </a:cubicBezTo>
                  <a:cubicBezTo>
                    <a:pt x="1620" y="69"/>
                    <a:pt x="1620" y="69"/>
                    <a:pt x="1620" y="69"/>
                  </a:cubicBezTo>
                  <a:cubicBezTo>
                    <a:pt x="1612" y="69"/>
                    <a:pt x="1612" y="69"/>
                    <a:pt x="1612" y="69"/>
                  </a:cubicBezTo>
                  <a:cubicBezTo>
                    <a:pt x="1589" y="103"/>
                    <a:pt x="1589" y="103"/>
                    <a:pt x="1589" y="103"/>
                  </a:cubicBezTo>
                  <a:cubicBezTo>
                    <a:pt x="1571" y="103"/>
                    <a:pt x="1571" y="103"/>
                    <a:pt x="1571" y="103"/>
                  </a:cubicBezTo>
                  <a:lnTo>
                    <a:pt x="1599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237BF893-6C36-4347-B37F-DE4637DE83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40" y="1794"/>
              <a:ext cx="382" cy="349"/>
            </a:xfrm>
            <a:custGeom>
              <a:avLst/>
              <a:gdLst>
                <a:gd name="T0" fmla="*/ 320 w 382"/>
                <a:gd name="T1" fmla="*/ 0 h 349"/>
                <a:gd name="T2" fmla="*/ 320 w 382"/>
                <a:gd name="T3" fmla="*/ 136 h 349"/>
                <a:gd name="T4" fmla="*/ 62 w 382"/>
                <a:gd name="T5" fmla="*/ 136 h 349"/>
                <a:gd name="T6" fmla="*/ 62 w 382"/>
                <a:gd name="T7" fmla="*/ 0 h 349"/>
                <a:gd name="T8" fmla="*/ 0 w 382"/>
                <a:gd name="T9" fmla="*/ 0 h 349"/>
                <a:gd name="T10" fmla="*/ 0 w 382"/>
                <a:gd name="T11" fmla="*/ 349 h 349"/>
                <a:gd name="T12" fmla="*/ 62 w 382"/>
                <a:gd name="T13" fmla="*/ 349 h 349"/>
                <a:gd name="T14" fmla="*/ 62 w 382"/>
                <a:gd name="T15" fmla="*/ 199 h 349"/>
                <a:gd name="T16" fmla="*/ 320 w 382"/>
                <a:gd name="T17" fmla="*/ 199 h 349"/>
                <a:gd name="T18" fmla="*/ 320 w 382"/>
                <a:gd name="T19" fmla="*/ 349 h 349"/>
                <a:gd name="T20" fmla="*/ 382 w 382"/>
                <a:gd name="T21" fmla="*/ 349 h 349"/>
                <a:gd name="T22" fmla="*/ 382 w 382"/>
                <a:gd name="T23" fmla="*/ 0 h 349"/>
                <a:gd name="T24" fmla="*/ 320 w 382"/>
                <a:gd name="T2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2" h="349">
                  <a:moveTo>
                    <a:pt x="320" y="0"/>
                  </a:moveTo>
                  <a:lnTo>
                    <a:pt x="320" y="136"/>
                  </a:lnTo>
                  <a:lnTo>
                    <a:pt x="62" y="13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62" y="349"/>
                  </a:lnTo>
                  <a:lnTo>
                    <a:pt x="62" y="199"/>
                  </a:lnTo>
                  <a:lnTo>
                    <a:pt x="320" y="199"/>
                  </a:lnTo>
                  <a:lnTo>
                    <a:pt x="320" y="349"/>
                  </a:lnTo>
                  <a:lnTo>
                    <a:pt x="382" y="349"/>
                  </a:lnTo>
                  <a:lnTo>
                    <a:pt x="382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06F1066-5766-4E4C-AF5B-C6C99FCF6E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3" y="1675"/>
              <a:ext cx="353" cy="468"/>
            </a:xfrm>
            <a:custGeom>
              <a:avLst/>
              <a:gdLst>
                <a:gd name="T0" fmla="*/ 196 w 313"/>
                <a:gd name="T1" fmla="*/ 56 h 414"/>
                <a:gd name="T2" fmla="*/ 117 w 313"/>
                <a:gd name="T3" fmla="*/ 56 h 414"/>
                <a:gd name="T4" fmla="*/ 55 w 313"/>
                <a:gd name="T5" fmla="*/ 118 h 414"/>
                <a:gd name="T6" fmla="*/ 55 w 313"/>
                <a:gd name="T7" fmla="*/ 297 h 414"/>
                <a:gd name="T8" fmla="*/ 117 w 313"/>
                <a:gd name="T9" fmla="*/ 359 h 414"/>
                <a:gd name="T10" fmla="*/ 196 w 313"/>
                <a:gd name="T11" fmla="*/ 359 h 414"/>
                <a:gd name="T12" fmla="*/ 258 w 313"/>
                <a:gd name="T13" fmla="*/ 297 h 414"/>
                <a:gd name="T14" fmla="*/ 258 w 313"/>
                <a:gd name="T15" fmla="*/ 118 h 414"/>
                <a:gd name="T16" fmla="*/ 196 w 313"/>
                <a:gd name="T17" fmla="*/ 56 h 414"/>
                <a:gd name="T18" fmla="*/ 117 w 313"/>
                <a:gd name="T19" fmla="*/ 0 h 414"/>
                <a:gd name="T20" fmla="*/ 0 w 313"/>
                <a:gd name="T21" fmla="*/ 118 h 414"/>
                <a:gd name="T22" fmla="*/ 0 w 313"/>
                <a:gd name="T23" fmla="*/ 297 h 414"/>
                <a:gd name="T24" fmla="*/ 117 w 313"/>
                <a:gd name="T25" fmla="*/ 414 h 414"/>
                <a:gd name="T26" fmla="*/ 196 w 313"/>
                <a:gd name="T27" fmla="*/ 414 h 414"/>
                <a:gd name="T28" fmla="*/ 313 w 313"/>
                <a:gd name="T29" fmla="*/ 297 h 414"/>
                <a:gd name="T30" fmla="*/ 313 w 313"/>
                <a:gd name="T31" fmla="*/ 118 h 414"/>
                <a:gd name="T32" fmla="*/ 196 w 313"/>
                <a:gd name="T33" fmla="*/ 0 h 414"/>
                <a:gd name="T34" fmla="*/ 117 w 313"/>
                <a:gd name="T3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414">
                  <a:moveTo>
                    <a:pt x="196" y="56"/>
                  </a:moveTo>
                  <a:cubicBezTo>
                    <a:pt x="117" y="56"/>
                    <a:pt x="117" y="56"/>
                    <a:pt x="117" y="56"/>
                  </a:cubicBezTo>
                  <a:cubicBezTo>
                    <a:pt x="83" y="56"/>
                    <a:pt x="55" y="83"/>
                    <a:pt x="55" y="118"/>
                  </a:cubicBezTo>
                  <a:cubicBezTo>
                    <a:pt x="55" y="297"/>
                    <a:pt x="55" y="297"/>
                    <a:pt x="55" y="297"/>
                  </a:cubicBezTo>
                  <a:cubicBezTo>
                    <a:pt x="55" y="331"/>
                    <a:pt x="83" y="359"/>
                    <a:pt x="117" y="359"/>
                  </a:cubicBezTo>
                  <a:cubicBezTo>
                    <a:pt x="196" y="359"/>
                    <a:pt x="196" y="359"/>
                    <a:pt x="196" y="359"/>
                  </a:cubicBezTo>
                  <a:cubicBezTo>
                    <a:pt x="230" y="359"/>
                    <a:pt x="258" y="331"/>
                    <a:pt x="258" y="29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83"/>
                    <a:pt x="230" y="56"/>
                    <a:pt x="196" y="56"/>
                  </a:cubicBezTo>
                  <a:close/>
                  <a:moveTo>
                    <a:pt x="117" y="0"/>
                  </a:moveTo>
                  <a:cubicBezTo>
                    <a:pt x="52" y="0"/>
                    <a:pt x="0" y="53"/>
                    <a:pt x="0" y="118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362"/>
                    <a:pt x="52" y="414"/>
                    <a:pt x="117" y="414"/>
                  </a:cubicBezTo>
                  <a:cubicBezTo>
                    <a:pt x="196" y="414"/>
                    <a:pt x="196" y="414"/>
                    <a:pt x="196" y="414"/>
                  </a:cubicBezTo>
                  <a:cubicBezTo>
                    <a:pt x="261" y="414"/>
                    <a:pt x="313" y="362"/>
                    <a:pt x="313" y="297"/>
                  </a:cubicBezTo>
                  <a:cubicBezTo>
                    <a:pt x="313" y="118"/>
                    <a:pt x="313" y="118"/>
                    <a:pt x="313" y="118"/>
                  </a:cubicBezTo>
                  <a:cubicBezTo>
                    <a:pt x="313" y="53"/>
                    <a:pt x="261" y="0"/>
                    <a:pt x="196" y="0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5A22614-CC1C-4234-BAC2-DF5DE06ED7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96" y="1794"/>
              <a:ext cx="393" cy="349"/>
            </a:xfrm>
            <a:custGeom>
              <a:avLst/>
              <a:gdLst>
                <a:gd name="T0" fmla="*/ 252 w 348"/>
                <a:gd name="T1" fmla="*/ 56 h 309"/>
                <a:gd name="T2" fmla="*/ 97 w 348"/>
                <a:gd name="T3" fmla="*/ 56 h 309"/>
                <a:gd name="T4" fmla="*/ 56 w 348"/>
                <a:gd name="T5" fmla="*/ 97 h 309"/>
                <a:gd name="T6" fmla="*/ 56 w 348"/>
                <a:gd name="T7" fmla="*/ 213 h 309"/>
                <a:gd name="T8" fmla="*/ 97 w 348"/>
                <a:gd name="T9" fmla="*/ 254 h 309"/>
                <a:gd name="T10" fmla="*/ 252 w 348"/>
                <a:gd name="T11" fmla="*/ 254 h 309"/>
                <a:gd name="T12" fmla="*/ 293 w 348"/>
                <a:gd name="T13" fmla="*/ 213 h 309"/>
                <a:gd name="T14" fmla="*/ 293 w 348"/>
                <a:gd name="T15" fmla="*/ 97 h 309"/>
                <a:gd name="T16" fmla="*/ 252 w 348"/>
                <a:gd name="T17" fmla="*/ 56 h 309"/>
                <a:gd name="T18" fmla="*/ 97 w 348"/>
                <a:gd name="T19" fmla="*/ 0 h 309"/>
                <a:gd name="T20" fmla="*/ 0 w 348"/>
                <a:gd name="T21" fmla="*/ 97 h 309"/>
                <a:gd name="T22" fmla="*/ 0 w 348"/>
                <a:gd name="T23" fmla="*/ 213 h 309"/>
                <a:gd name="T24" fmla="*/ 97 w 348"/>
                <a:gd name="T25" fmla="*/ 309 h 309"/>
                <a:gd name="T26" fmla="*/ 252 w 348"/>
                <a:gd name="T27" fmla="*/ 309 h 309"/>
                <a:gd name="T28" fmla="*/ 348 w 348"/>
                <a:gd name="T29" fmla="*/ 213 h 309"/>
                <a:gd name="T30" fmla="*/ 348 w 348"/>
                <a:gd name="T31" fmla="*/ 97 h 309"/>
                <a:gd name="T32" fmla="*/ 252 w 348"/>
                <a:gd name="T33" fmla="*/ 0 h 309"/>
                <a:gd name="T34" fmla="*/ 97 w 348"/>
                <a:gd name="T3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8" h="309">
                  <a:moveTo>
                    <a:pt x="252" y="56"/>
                  </a:moveTo>
                  <a:cubicBezTo>
                    <a:pt x="97" y="56"/>
                    <a:pt x="97" y="56"/>
                    <a:pt x="97" y="56"/>
                  </a:cubicBezTo>
                  <a:cubicBezTo>
                    <a:pt x="74" y="56"/>
                    <a:pt x="56" y="74"/>
                    <a:pt x="56" y="97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35"/>
                    <a:pt x="74" y="254"/>
                    <a:pt x="97" y="254"/>
                  </a:cubicBezTo>
                  <a:cubicBezTo>
                    <a:pt x="252" y="254"/>
                    <a:pt x="252" y="254"/>
                    <a:pt x="252" y="254"/>
                  </a:cubicBezTo>
                  <a:cubicBezTo>
                    <a:pt x="275" y="254"/>
                    <a:pt x="293" y="235"/>
                    <a:pt x="293" y="213"/>
                  </a:cubicBezTo>
                  <a:cubicBezTo>
                    <a:pt x="293" y="97"/>
                    <a:pt x="293" y="97"/>
                    <a:pt x="293" y="97"/>
                  </a:cubicBezTo>
                  <a:cubicBezTo>
                    <a:pt x="293" y="74"/>
                    <a:pt x="275" y="56"/>
                    <a:pt x="252" y="56"/>
                  </a:cubicBezTo>
                  <a:close/>
                  <a:moveTo>
                    <a:pt x="97" y="0"/>
                  </a:moveTo>
                  <a:cubicBezTo>
                    <a:pt x="44" y="0"/>
                    <a:pt x="0" y="44"/>
                    <a:pt x="0" y="9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66"/>
                    <a:pt x="44" y="309"/>
                    <a:pt x="97" y="309"/>
                  </a:cubicBezTo>
                  <a:cubicBezTo>
                    <a:pt x="252" y="309"/>
                    <a:pt x="252" y="309"/>
                    <a:pt x="252" y="309"/>
                  </a:cubicBezTo>
                  <a:cubicBezTo>
                    <a:pt x="305" y="309"/>
                    <a:pt x="348" y="266"/>
                    <a:pt x="348" y="213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44"/>
                    <a:pt x="305" y="0"/>
                    <a:pt x="252" y="0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A6E02F61-F941-4558-8957-A88361A1B4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2" y="1794"/>
              <a:ext cx="392" cy="349"/>
            </a:xfrm>
            <a:custGeom>
              <a:avLst/>
              <a:gdLst>
                <a:gd name="T0" fmla="*/ 97 w 348"/>
                <a:gd name="T1" fmla="*/ 56 h 309"/>
                <a:gd name="T2" fmla="*/ 251 w 348"/>
                <a:gd name="T3" fmla="*/ 56 h 309"/>
                <a:gd name="T4" fmla="*/ 293 w 348"/>
                <a:gd name="T5" fmla="*/ 97 h 309"/>
                <a:gd name="T6" fmla="*/ 293 w 348"/>
                <a:gd name="T7" fmla="*/ 105 h 309"/>
                <a:gd name="T8" fmla="*/ 348 w 348"/>
                <a:gd name="T9" fmla="*/ 105 h 309"/>
                <a:gd name="T10" fmla="*/ 348 w 348"/>
                <a:gd name="T11" fmla="*/ 97 h 309"/>
                <a:gd name="T12" fmla="*/ 251 w 348"/>
                <a:gd name="T13" fmla="*/ 0 h 309"/>
                <a:gd name="T14" fmla="*/ 97 w 348"/>
                <a:gd name="T15" fmla="*/ 0 h 309"/>
                <a:gd name="T16" fmla="*/ 0 w 348"/>
                <a:gd name="T17" fmla="*/ 97 h 309"/>
                <a:gd name="T18" fmla="*/ 0 w 348"/>
                <a:gd name="T19" fmla="*/ 213 h 309"/>
                <a:gd name="T20" fmla="*/ 97 w 348"/>
                <a:gd name="T21" fmla="*/ 309 h 309"/>
                <a:gd name="T22" fmla="*/ 251 w 348"/>
                <a:gd name="T23" fmla="*/ 309 h 309"/>
                <a:gd name="T24" fmla="*/ 347 w 348"/>
                <a:gd name="T25" fmla="*/ 225 h 309"/>
                <a:gd name="T26" fmla="*/ 291 w 348"/>
                <a:gd name="T27" fmla="*/ 225 h 309"/>
                <a:gd name="T28" fmla="*/ 251 w 348"/>
                <a:gd name="T29" fmla="*/ 254 h 309"/>
                <a:gd name="T30" fmla="*/ 97 w 348"/>
                <a:gd name="T31" fmla="*/ 254 h 309"/>
                <a:gd name="T32" fmla="*/ 55 w 348"/>
                <a:gd name="T33" fmla="*/ 213 h 309"/>
                <a:gd name="T34" fmla="*/ 55 w 348"/>
                <a:gd name="T35" fmla="*/ 97 h 309"/>
                <a:gd name="T36" fmla="*/ 97 w 348"/>
                <a:gd name="T37" fmla="*/ 5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309">
                  <a:moveTo>
                    <a:pt x="97" y="56"/>
                  </a:moveTo>
                  <a:cubicBezTo>
                    <a:pt x="251" y="56"/>
                    <a:pt x="251" y="56"/>
                    <a:pt x="251" y="56"/>
                  </a:cubicBezTo>
                  <a:cubicBezTo>
                    <a:pt x="274" y="56"/>
                    <a:pt x="293" y="74"/>
                    <a:pt x="293" y="97"/>
                  </a:cubicBezTo>
                  <a:cubicBezTo>
                    <a:pt x="293" y="105"/>
                    <a:pt x="293" y="105"/>
                    <a:pt x="293" y="105"/>
                  </a:cubicBezTo>
                  <a:cubicBezTo>
                    <a:pt x="348" y="105"/>
                    <a:pt x="348" y="105"/>
                    <a:pt x="348" y="105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44"/>
                    <a:pt x="305" y="0"/>
                    <a:pt x="25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43" y="0"/>
                    <a:pt x="0" y="44"/>
                    <a:pt x="0" y="9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66"/>
                    <a:pt x="43" y="309"/>
                    <a:pt x="97" y="309"/>
                  </a:cubicBezTo>
                  <a:cubicBezTo>
                    <a:pt x="251" y="309"/>
                    <a:pt x="251" y="309"/>
                    <a:pt x="251" y="309"/>
                  </a:cubicBezTo>
                  <a:cubicBezTo>
                    <a:pt x="301" y="309"/>
                    <a:pt x="341" y="273"/>
                    <a:pt x="347" y="225"/>
                  </a:cubicBezTo>
                  <a:cubicBezTo>
                    <a:pt x="291" y="225"/>
                    <a:pt x="291" y="225"/>
                    <a:pt x="291" y="225"/>
                  </a:cubicBezTo>
                  <a:cubicBezTo>
                    <a:pt x="286" y="242"/>
                    <a:pt x="270" y="254"/>
                    <a:pt x="251" y="254"/>
                  </a:cubicBezTo>
                  <a:cubicBezTo>
                    <a:pt x="97" y="254"/>
                    <a:pt x="97" y="254"/>
                    <a:pt x="97" y="254"/>
                  </a:cubicBezTo>
                  <a:cubicBezTo>
                    <a:pt x="74" y="254"/>
                    <a:pt x="55" y="235"/>
                    <a:pt x="55" y="213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74"/>
                    <a:pt x="74" y="56"/>
                    <a:pt x="97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4C08C9F3-1C11-4B5A-A6C8-26979AFDF3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64" y="1794"/>
              <a:ext cx="383" cy="349"/>
            </a:xfrm>
            <a:custGeom>
              <a:avLst/>
              <a:gdLst>
                <a:gd name="T0" fmla="*/ 340 w 340"/>
                <a:gd name="T1" fmla="*/ 91 h 309"/>
                <a:gd name="T2" fmla="*/ 249 w 340"/>
                <a:gd name="T3" fmla="*/ 0 h 309"/>
                <a:gd name="T4" fmla="*/ 55 w 340"/>
                <a:gd name="T5" fmla="*/ 0 h 309"/>
                <a:gd name="T6" fmla="*/ 26 w 340"/>
                <a:gd name="T7" fmla="*/ 0 h 309"/>
                <a:gd name="T8" fmla="*/ 0 w 340"/>
                <a:gd name="T9" fmla="*/ 0 h 309"/>
                <a:gd name="T10" fmla="*/ 0 w 340"/>
                <a:gd name="T11" fmla="*/ 309 h 309"/>
                <a:gd name="T12" fmla="*/ 26 w 340"/>
                <a:gd name="T13" fmla="*/ 309 h 309"/>
                <a:gd name="T14" fmla="*/ 55 w 340"/>
                <a:gd name="T15" fmla="*/ 309 h 309"/>
                <a:gd name="T16" fmla="*/ 249 w 340"/>
                <a:gd name="T17" fmla="*/ 309 h 309"/>
                <a:gd name="T18" fmla="*/ 340 w 340"/>
                <a:gd name="T19" fmla="*/ 218 h 309"/>
                <a:gd name="T20" fmla="*/ 314 w 340"/>
                <a:gd name="T21" fmla="*/ 155 h 309"/>
                <a:gd name="T22" fmla="*/ 340 w 340"/>
                <a:gd name="T23" fmla="*/ 91 h 309"/>
                <a:gd name="T24" fmla="*/ 249 w 340"/>
                <a:gd name="T25" fmla="*/ 56 h 309"/>
                <a:gd name="T26" fmla="*/ 285 w 340"/>
                <a:gd name="T27" fmla="*/ 91 h 309"/>
                <a:gd name="T28" fmla="*/ 249 w 340"/>
                <a:gd name="T29" fmla="*/ 127 h 309"/>
                <a:gd name="T30" fmla="*/ 55 w 340"/>
                <a:gd name="T31" fmla="*/ 127 h 309"/>
                <a:gd name="T32" fmla="*/ 55 w 340"/>
                <a:gd name="T33" fmla="*/ 56 h 309"/>
                <a:gd name="T34" fmla="*/ 249 w 340"/>
                <a:gd name="T35" fmla="*/ 56 h 309"/>
                <a:gd name="T36" fmla="*/ 249 w 340"/>
                <a:gd name="T37" fmla="*/ 254 h 309"/>
                <a:gd name="T38" fmla="*/ 55 w 340"/>
                <a:gd name="T39" fmla="*/ 254 h 309"/>
                <a:gd name="T40" fmla="*/ 55 w 340"/>
                <a:gd name="T41" fmla="*/ 183 h 309"/>
                <a:gd name="T42" fmla="*/ 249 w 340"/>
                <a:gd name="T43" fmla="*/ 183 h 309"/>
                <a:gd name="T44" fmla="*/ 285 w 340"/>
                <a:gd name="T45" fmla="*/ 218 h 309"/>
                <a:gd name="T46" fmla="*/ 249 w 340"/>
                <a:gd name="T47" fmla="*/ 25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0" h="309">
                  <a:moveTo>
                    <a:pt x="340" y="91"/>
                  </a:moveTo>
                  <a:cubicBezTo>
                    <a:pt x="340" y="41"/>
                    <a:pt x="299" y="0"/>
                    <a:pt x="24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" y="309"/>
                    <a:pt x="26" y="309"/>
                    <a:pt x="26" y="309"/>
                  </a:cubicBezTo>
                  <a:cubicBezTo>
                    <a:pt x="55" y="309"/>
                    <a:pt x="55" y="309"/>
                    <a:pt x="55" y="309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99" y="309"/>
                    <a:pt x="340" y="269"/>
                    <a:pt x="340" y="218"/>
                  </a:cubicBezTo>
                  <a:cubicBezTo>
                    <a:pt x="340" y="194"/>
                    <a:pt x="330" y="171"/>
                    <a:pt x="314" y="155"/>
                  </a:cubicBezTo>
                  <a:cubicBezTo>
                    <a:pt x="330" y="138"/>
                    <a:pt x="340" y="116"/>
                    <a:pt x="340" y="91"/>
                  </a:cubicBezTo>
                  <a:close/>
                  <a:moveTo>
                    <a:pt x="249" y="56"/>
                  </a:moveTo>
                  <a:cubicBezTo>
                    <a:pt x="269" y="56"/>
                    <a:pt x="285" y="71"/>
                    <a:pt x="285" y="91"/>
                  </a:cubicBezTo>
                  <a:cubicBezTo>
                    <a:pt x="285" y="111"/>
                    <a:pt x="269" y="127"/>
                    <a:pt x="249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56"/>
                    <a:pt x="55" y="56"/>
                    <a:pt x="55" y="56"/>
                  </a:cubicBezTo>
                  <a:lnTo>
                    <a:pt x="249" y="56"/>
                  </a:lnTo>
                  <a:close/>
                  <a:moveTo>
                    <a:pt x="249" y="254"/>
                  </a:moveTo>
                  <a:cubicBezTo>
                    <a:pt x="55" y="254"/>
                    <a:pt x="55" y="254"/>
                    <a:pt x="55" y="25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249" y="183"/>
                    <a:pt x="249" y="183"/>
                    <a:pt x="249" y="183"/>
                  </a:cubicBezTo>
                  <a:cubicBezTo>
                    <a:pt x="269" y="183"/>
                    <a:pt x="285" y="199"/>
                    <a:pt x="285" y="218"/>
                  </a:cubicBezTo>
                  <a:cubicBezTo>
                    <a:pt x="285" y="238"/>
                    <a:pt x="269" y="254"/>
                    <a:pt x="249" y="2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982928AD-926C-4EA1-B552-E2517F00F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8" y="1792"/>
              <a:ext cx="392" cy="351"/>
            </a:xfrm>
            <a:custGeom>
              <a:avLst/>
              <a:gdLst>
                <a:gd name="T0" fmla="*/ 348 w 348"/>
                <a:gd name="T1" fmla="*/ 99 h 311"/>
                <a:gd name="T2" fmla="*/ 348 w 348"/>
                <a:gd name="T3" fmla="*/ 99 h 311"/>
                <a:gd name="T4" fmla="*/ 348 w 348"/>
                <a:gd name="T5" fmla="*/ 0 h 311"/>
                <a:gd name="T6" fmla="*/ 293 w 348"/>
                <a:gd name="T7" fmla="*/ 0 h 311"/>
                <a:gd name="T8" fmla="*/ 293 w 348"/>
                <a:gd name="T9" fmla="*/ 12 h 311"/>
                <a:gd name="T10" fmla="*/ 251 w 348"/>
                <a:gd name="T11" fmla="*/ 2 h 311"/>
                <a:gd name="T12" fmla="*/ 97 w 348"/>
                <a:gd name="T13" fmla="*/ 2 h 311"/>
                <a:gd name="T14" fmla="*/ 0 w 348"/>
                <a:gd name="T15" fmla="*/ 99 h 311"/>
                <a:gd name="T16" fmla="*/ 0 w 348"/>
                <a:gd name="T17" fmla="*/ 215 h 311"/>
                <a:gd name="T18" fmla="*/ 97 w 348"/>
                <a:gd name="T19" fmla="*/ 311 h 311"/>
                <a:gd name="T20" fmla="*/ 251 w 348"/>
                <a:gd name="T21" fmla="*/ 311 h 311"/>
                <a:gd name="T22" fmla="*/ 293 w 348"/>
                <a:gd name="T23" fmla="*/ 302 h 311"/>
                <a:gd name="T24" fmla="*/ 293 w 348"/>
                <a:gd name="T25" fmla="*/ 311 h 311"/>
                <a:gd name="T26" fmla="*/ 348 w 348"/>
                <a:gd name="T27" fmla="*/ 311 h 311"/>
                <a:gd name="T28" fmla="*/ 348 w 348"/>
                <a:gd name="T29" fmla="*/ 215 h 311"/>
                <a:gd name="T30" fmla="*/ 348 w 348"/>
                <a:gd name="T31" fmla="*/ 215 h 311"/>
                <a:gd name="T32" fmla="*/ 348 w 348"/>
                <a:gd name="T33" fmla="*/ 99 h 311"/>
                <a:gd name="T34" fmla="*/ 293 w 348"/>
                <a:gd name="T35" fmla="*/ 215 h 311"/>
                <a:gd name="T36" fmla="*/ 251 w 348"/>
                <a:gd name="T37" fmla="*/ 256 h 311"/>
                <a:gd name="T38" fmla="*/ 97 w 348"/>
                <a:gd name="T39" fmla="*/ 256 h 311"/>
                <a:gd name="T40" fmla="*/ 55 w 348"/>
                <a:gd name="T41" fmla="*/ 215 h 311"/>
                <a:gd name="T42" fmla="*/ 55 w 348"/>
                <a:gd name="T43" fmla="*/ 99 h 311"/>
                <a:gd name="T44" fmla="*/ 97 w 348"/>
                <a:gd name="T45" fmla="*/ 58 h 311"/>
                <a:gd name="T46" fmla="*/ 251 w 348"/>
                <a:gd name="T47" fmla="*/ 58 h 311"/>
                <a:gd name="T48" fmla="*/ 293 w 348"/>
                <a:gd name="T49" fmla="*/ 99 h 311"/>
                <a:gd name="T50" fmla="*/ 293 w 348"/>
                <a:gd name="T51" fmla="*/ 21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311">
                  <a:moveTo>
                    <a:pt x="348" y="99"/>
                  </a:moveTo>
                  <a:cubicBezTo>
                    <a:pt x="348" y="99"/>
                    <a:pt x="348" y="99"/>
                    <a:pt x="348" y="99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3" y="12"/>
                    <a:pt x="293" y="12"/>
                    <a:pt x="293" y="12"/>
                  </a:cubicBezTo>
                  <a:cubicBezTo>
                    <a:pt x="280" y="6"/>
                    <a:pt x="266" y="2"/>
                    <a:pt x="251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43" y="2"/>
                    <a:pt x="0" y="46"/>
                    <a:pt x="0" y="99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68"/>
                    <a:pt x="43" y="311"/>
                    <a:pt x="97" y="311"/>
                  </a:cubicBezTo>
                  <a:cubicBezTo>
                    <a:pt x="251" y="311"/>
                    <a:pt x="251" y="311"/>
                    <a:pt x="251" y="311"/>
                  </a:cubicBezTo>
                  <a:cubicBezTo>
                    <a:pt x="266" y="311"/>
                    <a:pt x="280" y="308"/>
                    <a:pt x="293" y="302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348" y="311"/>
                    <a:pt x="348" y="311"/>
                    <a:pt x="348" y="311"/>
                  </a:cubicBezTo>
                  <a:cubicBezTo>
                    <a:pt x="348" y="215"/>
                    <a:pt x="348" y="215"/>
                    <a:pt x="348" y="215"/>
                  </a:cubicBezTo>
                  <a:cubicBezTo>
                    <a:pt x="348" y="215"/>
                    <a:pt x="348" y="215"/>
                    <a:pt x="348" y="215"/>
                  </a:cubicBezTo>
                  <a:lnTo>
                    <a:pt x="348" y="99"/>
                  </a:lnTo>
                  <a:close/>
                  <a:moveTo>
                    <a:pt x="293" y="215"/>
                  </a:moveTo>
                  <a:cubicBezTo>
                    <a:pt x="293" y="237"/>
                    <a:pt x="274" y="256"/>
                    <a:pt x="251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74" y="256"/>
                    <a:pt x="55" y="237"/>
                    <a:pt x="55" y="215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76"/>
                    <a:pt x="74" y="58"/>
                    <a:pt x="97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74" y="58"/>
                    <a:pt x="293" y="76"/>
                    <a:pt x="293" y="99"/>
                  </a:cubicBezTo>
                  <a:lnTo>
                    <a:pt x="293" y="2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38E5B6E-841B-45F8-A613-5376677D8828}"/>
              </a:ext>
            </a:extLst>
          </p:cNvPr>
          <p:cNvCxnSpPr>
            <a:cxnSpLocks/>
          </p:cNvCxnSpPr>
          <p:nvPr userDrawn="1"/>
        </p:nvCxnSpPr>
        <p:spPr>
          <a:xfrm>
            <a:off x="20700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6F11A76-A48F-41A1-8788-B8F253F155F8}"/>
              </a:ext>
            </a:extLst>
          </p:cNvPr>
          <p:cNvCxnSpPr>
            <a:cxnSpLocks/>
          </p:cNvCxnSpPr>
          <p:nvPr userDrawn="1"/>
        </p:nvCxnSpPr>
        <p:spPr>
          <a:xfrm>
            <a:off x="0" y="1266750"/>
            <a:ext cx="9144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08A0AEB-93D0-4773-AE2F-20B8C073EF0C}"/>
              </a:ext>
            </a:extLst>
          </p:cNvPr>
          <p:cNvCxnSpPr>
            <a:cxnSpLocks/>
          </p:cNvCxnSpPr>
          <p:nvPr userDrawn="1"/>
        </p:nvCxnSpPr>
        <p:spPr>
          <a:xfrm>
            <a:off x="0" y="3336750"/>
            <a:ext cx="9144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0CEFC3-3F2C-4941-9D6C-A2F5028B4F3A}"/>
              </a:ext>
            </a:extLst>
          </p:cNvPr>
          <p:cNvSpPr/>
          <p:nvPr userDrawn="1"/>
        </p:nvSpPr>
        <p:spPr>
          <a:xfrm>
            <a:off x="9072000" y="1266750"/>
            <a:ext cx="71998" cy="20700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C9134E6-5830-4DD9-8F6B-F84A9BE98A9F}"/>
              </a:ext>
            </a:extLst>
          </p:cNvPr>
          <p:cNvCxnSpPr>
            <a:cxnSpLocks/>
          </p:cNvCxnSpPr>
          <p:nvPr userDrawn="1"/>
        </p:nvCxnSpPr>
        <p:spPr>
          <a:xfrm>
            <a:off x="584926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B5949A5-225D-4622-ACBD-9BFE2C69B0FE}"/>
              </a:ext>
            </a:extLst>
          </p:cNvPr>
          <p:cNvCxnSpPr>
            <a:cxnSpLocks/>
          </p:cNvCxnSpPr>
          <p:nvPr userDrawn="1"/>
        </p:nvCxnSpPr>
        <p:spPr>
          <a:xfrm>
            <a:off x="862200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5696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orient="horz" pos="259">
          <p15:clr>
            <a:srgbClr val="FBAE40"/>
          </p15:clr>
        </p15:guide>
        <p15:guide id="3" orient="horz" pos="3208">
          <p15:clr>
            <a:srgbClr val="FBAE40"/>
          </p15:clr>
        </p15:guide>
        <p15:guide id="5" pos="3674">
          <p15:clr>
            <a:srgbClr val="FBAE40"/>
          </p15:clr>
        </p15:guide>
        <p15:guide id="8" orient="horz" pos="571">
          <p15:clr>
            <a:srgbClr val="FBAE40"/>
          </p15:clr>
        </p15:guide>
        <p15:guide id="12" orient="horz" pos="2244" userDrawn="1">
          <p15:clr>
            <a:srgbClr val="FBAE40"/>
          </p15:clr>
        </p15:guide>
        <p15:guide id="19" orient="horz" pos="2102">
          <p15:clr>
            <a:srgbClr val="FBAE40"/>
          </p15:clr>
        </p15:guide>
        <p15:guide id="20" orient="horz" pos="1790" userDrawn="1">
          <p15:clr>
            <a:srgbClr val="FBAE40"/>
          </p15:clr>
        </p15:guide>
        <p15:guide id="23" orient="horz" pos="940">
          <p15:clr>
            <a:srgbClr val="FBAE40"/>
          </p15:clr>
        </p15:guide>
        <p15:guide id="25" orient="horz" pos="2385" userDrawn="1">
          <p15:clr>
            <a:srgbClr val="FBAE40"/>
          </p15:clr>
        </p15:guide>
        <p15:guide id="26" orient="horz" pos="255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33A3BC8-A8CE-4BD1-A788-34EBFAE0A120}"/>
              </a:ext>
            </a:extLst>
          </p:cNvPr>
          <p:cNvSpPr/>
          <p:nvPr userDrawn="1"/>
        </p:nvSpPr>
        <p:spPr>
          <a:xfrm>
            <a:off x="104" y="0"/>
            <a:ext cx="9144000" cy="5143499"/>
          </a:xfrm>
          <a:prstGeom prst="rect">
            <a:avLst/>
          </a:prstGeom>
          <a:gradFill>
            <a:gsLst>
              <a:gs pos="52000">
                <a:srgbClr val="B0B2B3">
                  <a:alpha val="0"/>
                </a:srgbClr>
              </a:gs>
              <a:gs pos="90000">
                <a:schemeClr val="bg1">
                  <a:lumMod val="100000"/>
                  <a:alpha val="65000"/>
                </a:schemeClr>
              </a:gs>
            </a:gsLst>
            <a:lin ang="11700000" scaled="0"/>
          </a:gra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F9D98E6-16DD-464D-B344-AA0FD174B014}"/>
              </a:ext>
            </a:extLst>
          </p:cNvPr>
          <p:cNvSpPr/>
          <p:nvPr userDrawn="1"/>
        </p:nvSpPr>
        <p:spPr>
          <a:xfrm>
            <a:off x="9072000" y="1266750"/>
            <a:ext cx="71998" cy="2070000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3CC9D7D-A668-4642-923A-F66990B74DA0}"/>
              </a:ext>
            </a:extLst>
          </p:cNvPr>
          <p:cNvCxnSpPr>
            <a:cxnSpLocks/>
          </p:cNvCxnSpPr>
          <p:nvPr userDrawn="1"/>
        </p:nvCxnSpPr>
        <p:spPr>
          <a:xfrm>
            <a:off x="0" y="1266750"/>
            <a:ext cx="9144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93F98783-6F2D-4055-BC98-5626FEE41C51}"/>
              </a:ext>
            </a:extLst>
          </p:cNvPr>
          <p:cNvCxnSpPr>
            <a:cxnSpLocks/>
          </p:cNvCxnSpPr>
          <p:nvPr userDrawn="1"/>
        </p:nvCxnSpPr>
        <p:spPr>
          <a:xfrm>
            <a:off x="0" y="3336750"/>
            <a:ext cx="9144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AFE7ECD-6209-4A45-A212-F86BDC2645ED}"/>
              </a:ext>
            </a:extLst>
          </p:cNvPr>
          <p:cNvCxnSpPr>
            <a:cxnSpLocks/>
          </p:cNvCxnSpPr>
          <p:nvPr userDrawn="1"/>
        </p:nvCxnSpPr>
        <p:spPr>
          <a:xfrm>
            <a:off x="8622000" y="0"/>
            <a:ext cx="0" cy="514350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C5D842C-5582-421C-91C5-3E7FA988D601}"/>
              </a:ext>
            </a:extLst>
          </p:cNvPr>
          <p:cNvSpPr/>
          <p:nvPr userDrawn="1"/>
        </p:nvSpPr>
        <p:spPr>
          <a:xfrm>
            <a:off x="207000" y="5056187"/>
            <a:ext cx="5642260" cy="87313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8F08B77-A19E-4E09-84D9-BEF9B0757227}"/>
              </a:ext>
            </a:extLst>
          </p:cNvPr>
          <p:cNvCxnSpPr>
            <a:cxnSpLocks/>
          </p:cNvCxnSpPr>
          <p:nvPr userDrawn="1"/>
        </p:nvCxnSpPr>
        <p:spPr>
          <a:xfrm>
            <a:off x="207000" y="0"/>
            <a:ext cx="0" cy="514350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772D38EA-5C8D-4CE6-B8EC-E6A436BB2857}"/>
              </a:ext>
            </a:extLst>
          </p:cNvPr>
          <p:cNvCxnSpPr>
            <a:cxnSpLocks/>
          </p:cNvCxnSpPr>
          <p:nvPr userDrawn="1"/>
        </p:nvCxnSpPr>
        <p:spPr>
          <a:xfrm>
            <a:off x="5849260" y="0"/>
            <a:ext cx="0" cy="514350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471600" y="1492251"/>
            <a:ext cx="5360393" cy="132186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cap="all" baseline="0">
                <a:solidFill>
                  <a:schemeClr val="tx1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28, RGB: 0,26,114)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" y="3589589"/>
            <a:ext cx="4536000" cy="2159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050" i="0" cap="none" baseline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Должность//</a:t>
            </a:r>
            <a:r>
              <a:rPr lang="ru-RU" dirty="0" err="1"/>
              <a:t>Arial</a:t>
            </a:r>
            <a:r>
              <a:rPr lang="ru-RU" dirty="0"/>
              <a:t> обычный, 12//</a:t>
            </a:r>
            <a:r>
              <a:rPr lang="en-US" dirty="0"/>
              <a:t> black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3842002"/>
            <a:ext cx="4536000" cy="2159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050" i="0" cap="none" baseline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Дата, город //</a:t>
            </a:r>
            <a:r>
              <a:rPr lang="ru-RU" dirty="0" err="1"/>
              <a:t>Arial</a:t>
            </a:r>
            <a:r>
              <a:rPr lang="ru-RU" dirty="0"/>
              <a:t> обычный, 12//</a:t>
            </a:r>
            <a:r>
              <a:rPr lang="en-US" dirty="0"/>
              <a:t> RGB</a:t>
            </a:r>
            <a:r>
              <a:rPr lang="ru-RU" dirty="0"/>
              <a:t>: 12</a:t>
            </a:r>
            <a:r>
              <a:rPr lang="en-US" dirty="0"/>
              <a:t>8</a:t>
            </a:r>
            <a:r>
              <a:rPr lang="ru-RU" dirty="0"/>
              <a:t>, 1</a:t>
            </a:r>
            <a:r>
              <a:rPr lang="en-US" dirty="0"/>
              <a:t>30</a:t>
            </a:r>
            <a:r>
              <a:rPr lang="ru-RU" dirty="0"/>
              <a:t>, </a:t>
            </a:r>
            <a:r>
              <a:rPr lang="en-US" dirty="0"/>
              <a:t>133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71600" y="3336750"/>
            <a:ext cx="4536000" cy="216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050" i="0" cap="none" baseline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Фамилия Имя Отчество//</a:t>
            </a:r>
            <a:r>
              <a:rPr lang="ru-RU" dirty="0" err="1"/>
              <a:t>Arial</a:t>
            </a:r>
            <a:r>
              <a:rPr lang="ru-RU" dirty="0"/>
              <a:t> обычный, 12//</a:t>
            </a:r>
            <a:r>
              <a:rPr lang="en-US" dirty="0"/>
              <a:t> black</a:t>
            </a:r>
            <a:endParaRPr lang="ru-RU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8412DFB-F04D-458D-A1CF-453CE9741E5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8313" y="411750"/>
            <a:ext cx="1335869" cy="488063"/>
            <a:chOff x="923" y="1507"/>
            <a:chExt cx="2967" cy="1084"/>
          </a:xfrm>
        </p:grpSpPr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CF762E84-7C22-4AC9-82DC-BFFA2EF78C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3" y="1507"/>
              <a:ext cx="77" cy="1084"/>
            </a:xfrm>
            <a:prstGeom prst="rect">
              <a:avLst/>
            </a:prstGeom>
            <a:solidFill>
              <a:srgbClr val="FFD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452CC42E-2676-4DED-97FA-EA22F8DDD4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3" y="2277"/>
              <a:ext cx="2637" cy="133"/>
            </a:xfrm>
            <a:custGeom>
              <a:avLst/>
              <a:gdLst>
                <a:gd name="T0" fmla="*/ 2251 w 2340"/>
                <a:gd name="T1" fmla="*/ 103 h 118"/>
                <a:gd name="T2" fmla="*/ 2340 w 2340"/>
                <a:gd name="T3" fmla="*/ 103 h 118"/>
                <a:gd name="T4" fmla="*/ 2236 w 2340"/>
                <a:gd name="T5" fmla="*/ 103 h 118"/>
                <a:gd name="T6" fmla="*/ 104 w 2340"/>
                <a:gd name="T7" fmla="*/ 118 h 118"/>
                <a:gd name="T8" fmla="*/ 15 w 2340"/>
                <a:gd name="T9" fmla="*/ 18 h 118"/>
                <a:gd name="T10" fmla="*/ 208 w 2340"/>
                <a:gd name="T11" fmla="*/ 19 h 118"/>
                <a:gd name="T12" fmla="*/ 208 w 2340"/>
                <a:gd name="T13" fmla="*/ 103 h 118"/>
                <a:gd name="T14" fmla="*/ 526 w 2340"/>
                <a:gd name="T15" fmla="*/ 88 h 118"/>
                <a:gd name="T16" fmla="*/ 499 w 2340"/>
                <a:gd name="T17" fmla="*/ 76 h 118"/>
                <a:gd name="T18" fmla="*/ 299 w 2340"/>
                <a:gd name="T19" fmla="*/ 103 h 118"/>
                <a:gd name="T20" fmla="*/ 299 w 2340"/>
                <a:gd name="T21" fmla="*/ 19 h 118"/>
                <a:gd name="T22" fmla="*/ 314 w 2340"/>
                <a:gd name="T23" fmla="*/ 82 h 118"/>
                <a:gd name="T24" fmla="*/ 360 w 2340"/>
                <a:gd name="T25" fmla="*/ 51 h 118"/>
                <a:gd name="T26" fmla="*/ 253 w 2340"/>
                <a:gd name="T27" fmla="*/ 56 h 118"/>
                <a:gd name="T28" fmla="*/ 700 w 2340"/>
                <a:gd name="T29" fmla="*/ 78 h 118"/>
                <a:gd name="T30" fmla="*/ 609 w 2340"/>
                <a:gd name="T31" fmla="*/ 103 h 118"/>
                <a:gd name="T32" fmla="*/ 675 w 2340"/>
                <a:gd name="T33" fmla="*/ 68 h 118"/>
                <a:gd name="T34" fmla="*/ 390 w 2340"/>
                <a:gd name="T35" fmla="*/ 19 h 118"/>
                <a:gd name="T36" fmla="*/ 405 w 2340"/>
                <a:gd name="T37" fmla="*/ 76 h 118"/>
                <a:gd name="T38" fmla="*/ 469 w 2340"/>
                <a:gd name="T39" fmla="*/ 50 h 118"/>
                <a:gd name="T40" fmla="*/ 783 w 2340"/>
                <a:gd name="T41" fmla="*/ 103 h 118"/>
                <a:gd name="T42" fmla="*/ 783 w 2340"/>
                <a:gd name="T43" fmla="*/ 88 h 118"/>
                <a:gd name="T44" fmla="*/ 817 w 2340"/>
                <a:gd name="T45" fmla="*/ 19 h 118"/>
                <a:gd name="T46" fmla="*/ 848 w 2340"/>
                <a:gd name="T47" fmla="*/ 103 h 118"/>
                <a:gd name="T48" fmla="*/ 924 w 2340"/>
                <a:gd name="T49" fmla="*/ 19 h 118"/>
                <a:gd name="T50" fmla="*/ 2027 w 2340"/>
                <a:gd name="T51" fmla="*/ 19 h 118"/>
                <a:gd name="T52" fmla="*/ 2221 w 2340"/>
                <a:gd name="T53" fmla="*/ 34 h 118"/>
                <a:gd name="T54" fmla="*/ 2132 w 2340"/>
                <a:gd name="T55" fmla="*/ 103 h 118"/>
                <a:gd name="T56" fmla="*/ 2145 w 2340"/>
                <a:gd name="T57" fmla="*/ 53 h 118"/>
                <a:gd name="T58" fmla="*/ 1154 w 2340"/>
                <a:gd name="T59" fmla="*/ 88 h 118"/>
                <a:gd name="T60" fmla="*/ 1222 w 2340"/>
                <a:gd name="T61" fmla="*/ 45 h 118"/>
                <a:gd name="T62" fmla="*/ 1486 w 2340"/>
                <a:gd name="T63" fmla="*/ 34 h 118"/>
                <a:gd name="T64" fmla="*/ 1528 w 2340"/>
                <a:gd name="T65" fmla="*/ 34 h 118"/>
                <a:gd name="T66" fmla="*/ 1554 w 2340"/>
                <a:gd name="T67" fmla="*/ 45 h 118"/>
                <a:gd name="T68" fmla="*/ 1877 w 2340"/>
                <a:gd name="T69" fmla="*/ 88 h 118"/>
                <a:gd name="T70" fmla="*/ 1877 w 2340"/>
                <a:gd name="T71" fmla="*/ 19 h 118"/>
                <a:gd name="T72" fmla="*/ 1945 w 2340"/>
                <a:gd name="T73" fmla="*/ 33 h 118"/>
                <a:gd name="T74" fmla="*/ 1945 w 2340"/>
                <a:gd name="T75" fmla="*/ 18 h 118"/>
                <a:gd name="T76" fmla="*/ 1987 w 2340"/>
                <a:gd name="T77" fmla="*/ 87 h 118"/>
                <a:gd name="T78" fmla="*/ 1002 w 2340"/>
                <a:gd name="T79" fmla="*/ 44 h 118"/>
                <a:gd name="T80" fmla="*/ 1027 w 2340"/>
                <a:gd name="T81" fmla="*/ 103 h 118"/>
                <a:gd name="T82" fmla="*/ 1112 w 2340"/>
                <a:gd name="T83" fmla="*/ 78 h 118"/>
                <a:gd name="T84" fmla="*/ 1035 w 2340"/>
                <a:gd name="T85" fmla="*/ 68 h 118"/>
                <a:gd name="T86" fmla="*/ 1035 w 2340"/>
                <a:gd name="T87" fmla="*/ 53 h 118"/>
                <a:gd name="T88" fmla="*/ 1237 w 2340"/>
                <a:gd name="T89" fmla="*/ 43 h 118"/>
                <a:gd name="T90" fmla="*/ 1262 w 2340"/>
                <a:gd name="T91" fmla="*/ 103 h 118"/>
                <a:gd name="T92" fmla="*/ 1273 w 2340"/>
                <a:gd name="T93" fmla="*/ 68 h 118"/>
                <a:gd name="T94" fmla="*/ 1352 w 2340"/>
                <a:gd name="T95" fmla="*/ 103 h 118"/>
                <a:gd name="T96" fmla="*/ 1405 w 2340"/>
                <a:gd name="T97" fmla="*/ 103 h 118"/>
                <a:gd name="T98" fmla="*/ 1422 w 2340"/>
                <a:gd name="T99" fmla="*/ 19 h 118"/>
                <a:gd name="T100" fmla="*/ 1352 w 2340"/>
                <a:gd name="T101" fmla="*/ 19 h 118"/>
                <a:gd name="T102" fmla="*/ 1778 w 2340"/>
                <a:gd name="T103" fmla="*/ 19 h 118"/>
                <a:gd name="T104" fmla="*/ 1701 w 2340"/>
                <a:gd name="T105" fmla="*/ 103 h 118"/>
                <a:gd name="T106" fmla="*/ 1635 w 2340"/>
                <a:gd name="T107" fmla="*/ 19 h 118"/>
                <a:gd name="T108" fmla="*/ 1666 w 2340"/>
                <a:gd name="T109" fmla="*/ 103 h 118"/>
                <a:gd name="T110" fmla="*/ 1589 w 2340"/>
                <a:gd name="T111" fmla="*/ 10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0" h="118">
                  <a:moveTo>
                    <a:pt x="2305" y="15"/>
                  </a:moveTo>
                  <a:cubicBezTo>
                    <a:pt x="2261" y="15"/>
                    <a:pt x="2261" y="15"/>
                    <a:pt x="2261" y="15"/>
                  </a:cubicBezTo>
                  <a:cubicBezTo>
                    <a:pt x="2261" y="0"/>
                    <a:pt x="2261" y="0"/>
                    <a:pt x="2261" y="0"/>
                  </a:cubicBezTo>
                  <a:cubicBezTo>
                    <a:pt x="2305" y="0"/>
                    <a:pt x="2305" y="0"/>
                    <a:pt x="2305" y="0"/>
                  </a:cubicBezTo>
                  <a:lnTo>
                    <a:pt x="2305" y="15"/>
                  </a:lnTo>
                  <a:close/>
                  <a:moveTo>
                    <a:pt x="2236" y="103"/>
                  </a:move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325" y="39"/>
                    <a:pt x="2325" y="39"/>
                    <a:pt x="2325" y="39"/>
                  </a:cubicBezTo>
                  <a:cubicBezTo>
                    <a:pt x="2325" y="103"/>
                    <a:pt x="2325" y="103"/>
                    <a:pt x="2325" y="103"/>
                  </a:cubicBezTo>
                  <a:cubicBezTo>
                    <a:pt x="2340" y="103"/>
                    <a:pt x="2340" y="103"/>
                    <a:pt x="2340" y="103"/>
                  </a:cubicBezTo>
                  <a:cubicBezTo>
                    <a:pt x="2340" y="19"/>
                    <a:pt x="2340" y="19"/>
                    <a:pt x="2340" y="19"/>
                  </a:cubicBezTo>
                  <a:cubicBezTo>
                    <a:pt x="2326" y="19"/>
                    <a:pt x="2326" y="19"/>
                    <a:pt x="2326" y="19"/>
                  </a:cubicBezTo>
                  <a:cubicBezTo>
                    <a:pt x="2325" y="18"/>
                    <a:pt x="2325" y="18"/>
                    <a:pt x="2325" y="18"/>
                  </a:cubicBezTo>
                  <a:cubicBezTo>
                    <a:pt x="2251" y="83"/>
                    <a:pt x="2251" y="83"/>
                    <a:pt x="2251" y="83"/>
                  </a:cubicBezTo>
                  <a:cubicBezTo>
                    <a:pt x="2251" y="19"/>
                    <a:pt x="2251" y="19"/>
                    <a:pt x="2251" y="19"/>
                  </a:cubicBezTo>
                  <a:cubicBezTo>
                    <a:pt x="2236" y="19"/>
                    <a:pt x="2236" y="19"/>
                    <a:pt x="2236" y="19"/>
                  </a:cubicBezTo>
                  <a:lnTo>
                    <a:pt x="2236" y="103"/>
                  </a:lnTo>
                  <a:close/>
                  <a:moveTo>
                    <a:pt x="0" y="1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18"/>
                    <a:pt x="15" y="18"/>
                    <a:pt x="15" y="18"/>
                  </a:cubicBezTo>
                  <a:lnTo>
                    <a:pt x="0" y="18"/>
                  </a:lnTo>
                  <a:close/>
                  <a:moveTo>
                    <a:pt x="134" y="103"/>
                  </a:moveTo>
                  <a:cubicBezTo>
                    <a:pt x="119" y="103"/>
                    <a:pt x="119" y="103"/>
                    <a:pt x="119" y="103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134" y="103"/>
                    <a:pt x="134" y="103"/>
                    <a:pt x="134" y="103"/>
                  </a:cubicBezTo>
                  <a:close/>
                  <a:moveTo>
                    <a:pt x="568" y="34"/>
                  </a:moveTo>
                  <a:cubicBezTo>
                    <a:pt x="526" y="34"/>
                    <a:pt x="526" y="34"/>
                    <a:pt x="526" y="34"/>
                  </a:cubicBezTo>
                  <a:cubicBezTo>
                    <a:pt x="520" y="34"/>
                    <a:pt x="515" y="39"/>
                    <a:pt x="515" y="45"/>
                  </a:cubicBezTo>
                  <a:cubicBezTo>
                    <a:pt x="515" y="76"/>
                    <a:pt x="515" y="76"/>
                    <a:pt x="515" y="76"/>
                  </a:cubicBezTo>
                  <a:cubicBezTo>
                    <a:pt x="515" y="83"/>
                    <a:pt x="520" y="88"/>
                    <a:pt x="526" y="88"/>
                  </a:cubicBezTo>
                  <a:cubicBezTo>
                    <a:pt x="568" y="88"/>
                    <a:pt x="568" y="88"/>
                    <a:pt x="568" y="88"/>
                  </a:cubicBezTo>
                  <a:cubicBezTo>
                    <a:pt x="574" y="88"/>
                    <a:pt x="579" y="83"/>
                    <a:pt x="579" y="76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79" y="39"/>
                    <a:pt x="574" y="34"/>
                    <a:pt x="568" y="34"/>
                  </a:cubicBezTo>
                  <a:close/>
                  <a:moveTo>
                    <a:pt x="526" y="19"/>
                  </a:moveTo>
                  <a:cubicBezTo>
                    <a:pt x="511" y="19"/>
                    <a:pt x="499" y="30"/>
                    <a:pt x="499" y="45"/>
                  </a:cubicBezTo>
                  <a:cubicBezTo>
                    <a:pt x="499" y="76"/>
                    <a:pt x="499" y="76"/>
                    <a:pt x="499" y="76"/>
                  </a:cubicBezTo>
                  <a:cubicBezTo>
                    <a:pt x="499" y="91"/>
                    <a:pt x="511" y="103"/>
                    <a:pt x="526" y="103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82" y="103"/>
                    <a:pt x="594" y="91"/>
                    <a:pt x="594" y="76"/>
                  </a:cubicBezTo>
                  <a:cubicBezTo>
                    <a:pt x="594" y="45"/>
                    <a:pt x="594" y="45"/>
                    <a:pt x="594" y="45"/>
                  </a:cubicBezTo>
                  <a:cubicBezTo>
                    <a:pt x="594" y="30"/>
                    <a:pt x="582" y="19"/>
                    <a:pt x="568" y="19"/>
                  </a:cubicBezTo>
                  <a:lnTo>
                    <a:pt x="526" y="19"/>
                  </a:lnTo>
                  <a:close/>
                  <a:moveTo>
                    <a:pt x="299" y="103"/>
                  </a:moveTo>
                  <a:cubicBezTo>
                    <a:pt x="299" y="82"/>
                    <a:pt x="299" y="82"/>
                    <a:pt x="299" y="82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50" y="82"/>
                    <a:pt x="238" y="70"/>
                    <a:pt x="238" y="56"/>
                  </a:cubicBezTo>
                  <a:cubicBezTo>
                    <a:pt x="238" y="51"/>
                    <a:pt x="238" y="51"/>
                    <a:pt x="238" y="51"/>
                  </a:cubicBezTo>
                  <a:cubicBezTo>
                    <a:pt x="238" y="36"/>
                    <a:pt x="250" y="25"/>
                    <a:pt x="264" y="25"/>
                  </a:cubicBezTo>
                  <a:cubicBezTo>
                    <a:pt x="299" y="25"/>
                    <a:pt x="299" y="25"/>
                    <a:pt x="299" y="25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314" y="19"/>
                    <a:pt x="314" y="19"/>
                    <a:pt x="314" y="19"/>
                  </a:cubicBezTo>
                  <a:cubicBezTo>
                    <a:pt x="314" y="25"/>
                    <a:pt x="314" y="25"/>
                    <a:pt x="314" y="25"/>
                  </a:cubicBezTo>
                  <a:cubicBezTo>
                    <a:pt x="348" y="25"/>
                    <a:pt x="348" y="25"/>
                    <a:pt x="348" y="25"/>
                  </a:cubicBezTo>
                  <a:cubicBezTo>
                    <a:pt x="363" y="25"/>
                    <a:pt x="375" y="36"/>
                    <a:pt x="375" y="5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5" y="70"/>
                    <a:pt x="363" y="82"/>
                    <a:pt x="348" y="82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4" y="103"/>
                    <a:pt x="314" y="103"/>
                    <a:pt x="314" y="103"/>
                  </a:cubicBezTo>
                  <a:lnTo>
                    <a:pt x="299" y="103"/>
                  </a:lnTo>
                  <a:close/>
                  <a:moveTo>
                    <a:pt x="348" y="67"/>
                  </a:moveTo>
                  <a:cubicBezTo>
                    <a:pt x="314" y="67"/>
                    <a:pt x="314" y="67"/>
                    <a:pt x="314" y="67"/>
                  </a:cubicBezTo>
                  <a:cubicBezTo>
                    <a:pt x="314" y="40"/>
                    <a:pt x="314" y="40"/>
                    <a:pt x="314" y="40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55" y="40"/>
                    <a:pt x="360" y="45"/>
                    <a:pt x="360" y="51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360" y="62"/>
                    <a:pt x="355" y="67"/>
                    <a:pt x="348" y="67"/>
                  </a:cubicBezTo>
                  <a:close/>
                  <a:moveTo>
                    <a:pt x="299" y="67"/>
                  </a:moveTo>
                  <a:cubicBezTo>
                    <a:pt x="299" y="40"/>
                    <a:pt x="299" y="40"/>
                    <a:pt x="299" y="40"/>
                  </a:cubicBezTo>
                  <a:cubicBezTo>
                    <a:pt x="264" y="40"/>
                    <a:pt x="264" y="40"/>
                    <a:pt x="264" y="40"/>
                  </a:cubicBezTo>
                  <a:cubicBezTo>
                    <a:pt x="258" y="40"/>
                    <a:pt x="253" y="45"/>
                    <a:pt x="253" y="51"/>
                  </a:cubicBezTo>
                  <a:cubicBezTo>
                    <a:pt x="253" y="56"/>
                    <a:pt x="253" y="56"/>
                    <a:pt x="253" y="56"/>
                  </a:cubicBezTo>
                  <a:cubicBezTo>
                    <a:pt x="253" y="62"/>
                    <a:pt x="258" y="67"/>
                    <a:pt x="264" y="67"/>
                  </a:cubicBezTo>
                  <a:lnTo>
                    <a:pt x="299" y="67"/>
                  </a:lnTo>
                  <a:close/>
                  <a:moveTo>
                    <a:pt x="609" y="103"/>
                  </a:moveTo>
                  <a:cubicBezTo>
                    <a:pt x="622" y="103"/>
                    <a:pt x="622" y="103"/>
                    <a:pt x="622" y="103"/>
                  </a:cubicBezTo>
                  <a:cubicBezTo>
                    <a:pt x="622" y="103"/>
                    <a:pt x="622" y="103"/>
                    <a:pt x="622" y="103"/>
                  </a:cubicBezTo>
                  <a:cubicBezTo>
                    <a:pt x="675" y="103"/>
                    <a:pt x="675" y="103"/>
                    <a:pt x="675" y="103"/>
                  </a:cubicBezTo>
                  <a:cubicBezTo>
                    <a:pt x="689" y="103"/>
                    <a:pt x="700" y="92"/>
                    <a:pt x="700" y="78"/>
                  </a:cubicBezTo>
                  <a:cubicBezTo>
                    <a:pt x="700" y="71"/>
                    <a:pt x="697" y="65"/>
                    <a:pt x="693" y="61"/>
                  </a:cubicBezTo>
                  <a:cubicBezTo>
                    <a:pt x="697" y="56"/>
                    <a:pt x="700" y="50"/>
                    <a:pt x="700" y="43"/>
                  </a:cubicBezTo>
                  <a:cubicBezTo>
                    <a:pt x="700" y="30"/>
                    <a:pt x="689" y="19"/>
                    <a:pt x="675" y="19"/>
                  </a:cubicBezTo>
                  <a:cubicBezTo>
                    <a:pt x="614" y="19"/>
                    <a:pt x="614" y="19"/>
                    <a:pt x="614" y="19"/>
                  </a:cubicBezTo>
                  <a:cubicBezTo>
                    <a:pt x="614" y="19"/>
                    <a:pt x="614" y="19"/>
                    <a:pt x="614" y="19"/>
                  </a:cubicBezTo>
                  <a:cubicBezTo>
                    <a:pt x="609" y="19"/>
                    <a:pt x="609" y="19"/>
                    <a:pt x="609" y="19"/>
                  </a:cubicBezTo>
                  <a:lnTo>
                    <a:pt x="609" y="103"/>
                  </a:lnTo>
                  <a:close/>
                  <a:moveTo>
                    <a:pt x="675" y="53"/>
                  </a:moveTo>
                  <a:cubicBezTo>
                    <a:pt x="622" y="53"/>
                    <a:pt x="622" y="53"/>
                    <a:pt x="622" y="53"/>
                  </a:cubicBezTo>
                  <a:cubicBezTo>
                    <a:pt x="622" y="34"/>
                    <a:pt x="622" y="34"/>
                    <a:pt x="622" y="34"/>
                  </a:cubicBezTo>
                  <a:cubicBezTo>
                    <a:pt x="675" y="34"/>
                    <a:pt x="675" y="34"/>
                    <a:pt x="675" y="34"/>
                  </a:cubicBezTo>
                  <a:cubicBezTo>
                    <a:pt x="680" y="34"/>
                    <a:pt x="685" y="38"/>
                    <a:pt x="685" y="43"/>
                  </a:cubicBezTo>
                  <a:cubicBezTo>
                    <a:pt x="685" y="49"/>
                    <a:pt x="680" y="53"/>
                    <a:pt x="675" y="53"/>
                  </a:cubicBezTo>
                  <a:close/>
                  <a:moveTo>
                    <a:pt x="675" y="68"/>
                  </a:moveTo>
                  <a:cubicBezTo>
                    <a:pt x="622" y="68"/>
                    <a:pt x="622" y="68"/>
                    <a:pt x="622" y="68"/>
                  </a:cubicBezTo>
                  <a:cubicBezTo>
                    <a:pt x="622" y="88"/>
                    <a:pt x="622" y="88"/>
                    <a:pt x="622" y="88"/>
                  </a:cubicBezTo>
                  <a:cubicBezTo>
                    <a:pt x="675" y="88"/>
                    <a:pt x="675" y="88"/>
                    <a:pt x="675" y="88"/>
                  </a:cubicBezTo>
                  <a:cubicBezTo>
                    <a:pt x="680" y="88"/>
                    <a:pt x="685" y="83"/>
                    <a:pt x="685" y="78"/>
                  </a:cubicBezTo>
                  <a:cubicBezTo>
                    <a:pt x="685" y="73"/>
                    <a:pt x="680" y="68"/>
                    <a:pt x="675" y="68"/>
                  </a:cubicBezTo>
                  <a:close/>
                  <a:moveTo>
                    <a:pt x="390" y="103"/>
                  </a:moveTo>
                  <a:cubicBezTo>
                    <a:pt x="390" y="19"/>
                    <a:pt x="390" y="19"/>
                    <a:pt x="390" y="19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405" y="19"/>
                    <a:pt x="405" y="19"/>
                    <a:pt x="405" y="19"/>
                  </a:cubicBezTo>
                  <a:cubicBezTo>
                    <a:pt x="458" y="19"/>
                    <a:pt x="458" y="19"/>
                    <a:pt x="458" y="19"/>
                  </a:cubicBezTo>
                  <a:cubicBezTo>
                    <a:pt x="473" y="19"/>
                    <a:pt x="484" y="30"/>
                    <a:pt x="484" y="45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65"/>
                    <a:pt x="473" y="76"/>
                    <a:pt x="458" y="76"/>
                  </a:cubicBezTo>
                  <a:cubicBezTo>
                    <a:pt x="405" y="76"/>
                    <a:pt x="405" y="76"/>
                    <a:pt x="405" y="76"/>
                  </a:cubicBezTo>
                  <a:cubicBezTo>
                    <a:pt x="405" y="103"/>
                    <a:pt x="405" y="103"/>
                    <a:pt x="405" y="103"/>
                  </a:cubicBezTo>
                  <a:lnTo>
                    <a:pt x="390" y="103"/>
                  </a:lnTo>
                  <a:close/>
                  <a:moveTo>
                    <a:pt x="405" y="61"/>
                  </a:moveTo>
                  <a:cubicBezTo>
                    <a:pt x="405" y="34"/>
                    <a:pt x="405" y="34"/>
                    <a:pt x="405" y="3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64" y="34"/>
                    <a:pt x="469" y="39"/>
                    <a:pt x="469" y="45"/>
                  </a:cubicBezTo>
                  <a:cubicBezTo>
                    <a:pt x="469" y="50"/>
                    <a:pt x="469" y="50"/>
                    <a:pt x="469" y="50"/>
                  </a:cubicBezTo>
                  <a:cubicBezTo>
                    <a:pt x="469" y="56"/>
                    <a:pt x="464" y="61"/>
                    <a:pt x="458" y="61"/>
                  </a:cubicBezTo>
                  <a:lnTo>
                    <a:pt x="405" y="61"/>
                  </a:lnTo>
                  <a:close/>
                  <a:moveTo>
                    <a:pt x="715" y="19"/>
                  </a:moveTo>
                  <a:cubicBezTo>
                    <a:pt x="715" y="103"/>
                    <a:pt x="715" y="103"/>
                    <a:pt x="715" y="103"/>
                  </a:cubicBezTo>
                  <a:cubicBezTo>
                    <a:pt x="718" y="103"/>
                    <a:pt x="718" y="103"/>
                    <a:pt x="718" y="103"/>
                  </a:cubicBezTo>
                  <a:cubicBezTo>
                    <a:pt x="719" y="103"/>
                    <a:pt x="719" y="103"/>
                    <a:pt x="719" y="103"/>
                  </a:cubicBezTo>
                  <a:cubicBezTo>
                    <a:pt x="783" y="103"/>
                    <a:pt x="783" y="103"/>
                    <a:pt x="783" y="103"/>
                  </a:cubicBezTo>
                  <a:cubicBezTo>
                    <a:pt x="798" y="103"/>
                    <a:pt x="810" y="91"/>
                    <a:pt x="810" y="76"/>
                  </a:cubicBezTo>
                  <a:cubicBezTo>
                    <a:pt x="810" y="71"/>
                    <a:pt x="810" y="71"/>
                    <a:pt x="810" y="71"/>
                  </a:cubicBezTo>
                  <a:cubicBezTo>
                    <a:pt x="810" y="57"/>
                    <a:pt x="798" y="45"/>
                    <a:pt x="783" y="45"/>
                  </a:cubicBezTo>
                  <a:cubicBezTo>
                    <a:pt x="730" y="45"/>
                    <a:pt x="730" y="45"/>
                    <a:pt x="730" y="45"/>
                  </a:cubicBezTo>
                  <a:cubicBezTo>
                    <a:pt x="730" y="19"/>
                    <a:pt x="730" y="19"/>
                    <a:pt x="730" y="19"/>
                  </a:cubicBezTo>
                  <a:lnTo>
                    <a:pt x="715" y="19"/>
                  </a:lnTo>
                  <a:close/>
                  <a:moveTo>
                    <a:pt x="783" y="88"/>
                  </a:moveTo>
                  <a:cubicBezTo>
                    <a:pt x="730" y="88"/>
                    <a:pt x="730" y="88"/>
                    <a:pt x="730" y="88"/>
                  </a:cubicBezTo>
                  <a:cubicBezTo>
                    <a:pt x="730" y="60"/>
                    <a:pt x="730" y="60"/>
                    <a:pt x="730" y="60"/>
                  </a:cubicBezTo>
                  <a:cubicBezTo>
                    <a:pt x="783" y="60"/>
                    <a:pt x="783" y="60"/>
                    <a:pt x="783" y="60"/>
                  </a:cubicBezTo>
                  <a:cubicBezTo>
                    <a:pt x="790" y="60"/>
                    <a:pt x="795" y="65"/>
                    <a:pt x="795" y="71"/>
                  </a:cubicBezTo>
                  <a:cubicBezTo>
                    <a:pt x="795" y="76"/>
                    <a:pt x="795" y="76"/>
                    <a:pt x="795" y="76"/>
                  </a:cubicBezTo>
                  <a:cubicBezTo>
                    <a:pt x="795" y="83"/>
                    <a:pt x="790" y="88"/>
                    <a:pt x="783" y="88"/>
                  </a:cubicBezTo>
                  <a:close/>
                  <a:moveTo>
                    <a:pt x="817" y="19"/>
                  </a:moveTo>
                  <a:cubicBezTo>
                    <a:pt x="817" y="103"/>
                    <a:pt x="817" y="103"/>
                    <a:pt x="817" y="103"/>
                  </a:cubicBezTo>
                  <a:cubicBezTo>
                    <a:pt x="832" y="103"/>
                    <a:pt x="832" y="103"/>
                    <a:pt x="832" y="103"/>
                  </a:cubicBezTo>
                  <a:cubicBezTo>
                    <a:pt x="832" y="19"/>
                    <a:pt x="832" y="19"/>
                    <a:pt x="832" y="19"/>
                  </a:cubicBezTo>
                  <a:lnTo>
                    <a:pt x="817" y="19"/>
                  </a:lnTo>
                  <a:close/>
                  <a:moveTo>
                    <a:pt x="847" y="19"/>
                  </a:moveTo>
                  <a:cubicBezTo>
                    <a:pt x="886" y="61"/>
                    <a:pt x="886" y="61"/>
                    <a:pt x="886" y="61"/>
                  </a:cubicBezTo>
                  <a:cubicBezTo>
                    <a:pt x="848" y="103"/>
                    <a:pt x="848" y="103"/>
                    <a:pt x="848" y="103"/>
                  </a:cubicBezTo>
                  <a:cubicBezTo>
                    <a:pt x="869" y="103"/>
                    <a:pt x="869" y="103"/>
                    <a:pt x="869" y="103"/>
                  </a:cubicBezTo>
                  <a:cubicBezTo>
                    <a:pt x="896" y="73"/>
                    <a:pt x="896" y="73"/>
                    <a:pt x="896" y="73"/>
                  </a:cubicBezTo>
                  <a:cubicBezTo>
                    <a:pt x="924" y="103"/>
                    <a:pt x="924" y="103"/>
                    <a:pt x="924" y="103"/>
                  </a:cubicBezTo>
                  <a:cubicBezTo>
                    <a:pt x="944" y="103"/>
                    <a:pt x="944" y="103"/>
                    <a:pt x="944" y="103"/>
                  </a:cubicBezTo>
                  <a:cubicBezTo>
                    <a:pt x="906" y="61"/>
                    <a:pt x="906" y="61"/>
                    <a:pt x="906" y="61"/>
                  </a:cubicBezTo>
                  <a:cubicBezTo>
                    <a:pt x="945" y="19"/>
                    <a:pt x="945" y="19"/>
                    <a:pt x="945" y="19"/>
                  </a:cubicBezTo>
                  <a:cubicBezTo>
                    <a:pt x="924" y="19"/>
                    <a:pt x="924" y="19"/>
                    <a:pt x="924" y="19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68" y="19"/>
                    <a:pt x="868" y="19"/>
                    <a:pt x="868" y="19"/>
                  </a:cubicBezTo>
                  <a:lnTo>
                    <a:pt x="847" y="19"/>
                  </a:lnTo>
                  <a:close/>
                  <a:moveTo>
                    <a:pt x="2078" y="34"/>
                  </a:moveTo>
                  <a:cubicBezTo>
                    <a:pt x="2115" y="34"/>
                    <a:pt x="2115" y="34"/>
                    <a:pt x="2115" y="34"/>
                  </a:cubicBezTo>
                  <a:cubicBezTo>
                    <a:pt x="2115" y="19"/>
                    <a:pt x="2115" y="19"/>
                    <a:pt x="2115" y="19"/>
                  </a:cubicBezTo>
                  <a:cubicBezTo>
                    <a:pt x="2027" y="19"/>
                    <a:pt x="2027" y="19"/>
                    <a:pt x="2027" y="19"/>
                  </a:cubicBezTo>
                  <a:cubicBezTo>
                    <a:pt x="2027" y="34"/>
                    <a:pt x="2027" y="34"/>
                    <a:pt x="2027" y="34"/>
                  </a:cubicBezTo>
                  <a:cubicBezTo>
                    <a:pt x="2063" y="34"/>
                    <a:pt x="2063" y="34"/>
                    <a:pt x="2063" y="34"/>
                  </a:cubicBezTo>
                  <a:cubicBezTo>
                    <a:pt x="2063" y="103"/>
                    <a:pt x="2063" y="103"/>
                    <a:pt x="2063" y="103"/>
                  </a:cubicBezTo>
                  <a:cubicBezTo>
                    <a:pt x="2078" y="103"/>
                    <a:pt x="2078" y="103"/>
                    <a:pt x="2078" y="103"/>
                  </a:cubicBezTo>
                  <a:lnTo>
                    <a:pt x="2078" y="34"/>
                  </a:lnTo>
                  <a:close/>
                  <a:moveTo>
                    <a:pt x="2145" y="34"/>
                  </a:moveTo>
                  <a:cubicBezTo>
                    <a:pt x="2221" y="34"/>
                    <a:pt x="2221" y="34"/>
                    <a:pt x="2221" y="34"/>
                  </a:cubicBezTo>
                  <a:cubicBezTo>
                    <a:pt x="2221" y="19"/>
                    <a:pt x="2221" y="19"/>
                    <a:pt x="2221" y="19"/>
                  </a:cubicBezTo>
                  <a:cubicBezTo>
                    <a:pt x="2132" y="19"/>
                    <a:pt x="2132" y="19"/>
                    <a:pt x="2132" y="19"/>
                  </a:cubicBezTo>
                  <a:cubicBezTo>
                    <a:pt x="2132" y="19"/>
                    <a:pt x="2132" y="19"/>
                    <a:pt x="2132" y="19"/>
                  </a:cubicBezTo>
                  <a:cubicBezTo>
                    <a:pt x="2130" y="19"/>
                    <a:pt x="2130" y="19"/>
                    <a:pt x="2130" y="19"/>
                  </a:cubicBezTo>
                  <a:cubicBezTo>
                    <a:pt x="2130" y="103"/>
                    <a:pt x="2130" y="103"/>
                    <a:pt x="2130" y="103"/>
                  </a:cubicBezTo>
                  <a:cubicBezTo>
                    <a:pt x="2132" y="103"/>
                    <a:pt x="2132" y="103"/>
                    <a:pt x="2132" y="103"/>
                  </a:cubicBezTo>
                  <a:cubicBezTo>
                    <a:pt x="2132" y="103"/>
                    <a:pt x="2132" y="103"/>
                    <a:pt x="2132" y="103"/>
                  </a:cubicBezTo>
                  <a:cubicBezTo>
                    <a:pt x="2221" y="103"/>
                    <a:pt x="2221" y="103"/>
                    <a:pt x="2221" y="103"/>
                  </a:cubicBezTo>
                  <a:cubicBezTo>
                    <a:pt x="2221" y="88"/>
                    <a:pt x="2221" y="88"/>
                    <a:pt x="2221" y="88"/>
                  </a:cubicBezTo>
                  <a:cubicBezTo>
                    <a:pt x="2145" y="88"/>
                    <a:pt x="2145" y="88"/>
                    <a:pt x="2145" y="88"/>
                  </a:cubicBezTo>
                  <a:cubicBezTo>
                    <a:pt x="2145" y="68"/>
                    <a:pt x="2145" y="68"/>
                    <a:pt x="2145" y="68"/>
                  </a:cubicBezTo>
                  <a:cubicBezTo>
                    <a:pt x="2221" y="68"/>
                    <a:pt x="2221" y="68"/>
                    <a:pt x="2221" y="68"/>
                  </a:cubicBezTo>
                  <a:cubicBezTo>
                    <a:pt x="2221" y="53"/>
                    <a:pt x="2221" y="53"/>
                    <a:pt x="2221" y="53"/>
                  </a:cubicBezTo>
                  <a:cubicBezTo>
                    <a:pt x="2145" y="53"/>
                    <a:pt x="2145" y="53"/>
                    <a:pt x="2145" y="53"/>
                  </a:cubicBezTo>
                  <a:lnTo>
                    <a:pt x="2145" y="34"/>
                  </a:lnTo>
                  <a:close/>
                  <a:moveTo>
                    <a:pt x="1154" y="34"/>
                  </a:moveTo>
                  <a:cubicBezTo>
                    <a:pt x="1196" y="34"/>
                    <a:pt x="1196" y="34"/>
                    <a:pt x="1196" y="34"/>
                  </a:cubicBezTo>
                  <a:cubicBezTo>
                    <a:pt x="1202" y="34"/>
                    <a:pt x="1207" y="39"/>
                    <a:pt x="1207" y="45"/>
                  </a:cubicBezTo>
                  <a:cubicBezTo>
                    <a:pt x="1207" y="77"/>
                    <a:pt x="1207" y="77"/>
                    <a:pt x="1207" y="77"/>
                  </a:cubicBezTo>
                  <a:cubicBezTo>
                    <a:pt x="1207" y="83"/>
                    <a:pt x="1202" y="88"/>
                    <a:pt x="1196" y="88"/>
                  </a:cubicBezTo>
                  <a:cubicBezTo>
                    <a:pt x="1154" y="88"/>
                    <a:pt x="1154" y="88"/>
                    <a:pt x="1154" y="88"/>
                  </a:cubicBezTo>
                  <a:cubicBezTo>
                    <a:pt x="1148" y="88"/>
                    <a:pt x="1142" y="83"/>
                    <a:pt x="1142" y="77"/>
                  </a:cubicBezTo>
                  <a:cubicBezTo>
                    <a:pt x="1142" y="45"/>
                    <a:pt x="1142" y="45"/>
                    <a:pt x="1142" y="45"/>
                  </a:cubicBezTo>
                  <a:cubicBezTo>
                    <a:pt x="1142" y="39"/>
                    <a:pt x="1148" y="34"/>
                    <a:pt x="1154" y="34"/>
                  </a:cubicBezTo>
                  <a:close/>
                  <a:moveTo>
                    <a:pt x="1127" y="45"/>
                  </a:moveTo>
                  <a:cubicBezTo>
                    <a:pt x="1127" y="31"/>
                    <a:pt x="1139" y="19"/>
                    <a:pt x="1154" y="19"/>
                  </a:cubicBezTo>
                  <a:cubicBezTo>
                    <a:pt x="1196" y="19"/>
                    <a:pt x="1196" y="19"/>
                    <a:pt x="1196" y="19"/>
                  </a:cubicBezTo>
                  <a:cubicBezTo>
                    <a:pt x="1210" y="19"/>
                    <a:pt x="1222" y="31"/>
                    <a:pt x="1222" y="45"/>
                  </a:cubicBezTo>
                  <a:cubicBezTo>
                    <a:pt x="1222" y="77"/>
                    <a:pt x="1222" y="77"/>
                    <a:pt x="1222" y="77"/>
                  </a:cubicBezTo>
                  <a:cubicBezTo>
                    <a:pt x="1222" y="91"/>
                    <a:pt x="1210" y="103"/>
                    <a:pt x="1196" y="103"/>
                  </a:cubicBezTo>
                  <a:cubicBezTo>
                    <a:pt x="1154" y="103"/>
                    <a:pt x="1154" y="103"/>
                    <a:pt x="1154" y="103"/>
                  </a:cubicBezTo>
                  <a:cubicBezTo>
                    <a:pt x="1139" y="103"/>
                    <a:pt x="1127" y="91"/>
                    <a:pt x="1127" y="77"/>
                  </a:cubicBezTo>
                  <a:lnTo>
                    <a:pt x="1127" y="45"/>
                  </a:lnTo>
                  <a:close/>
                  <a:moveTo>
                    <a:pt x="1528" y="34"/>
                  </a:moveTo>
                  <a:cubicBezTo>
                    <a:pt x="1486" y="34"/>
                    <a:pt x="1486" y="34"/>
                    <a:pt x="1486" y="34"/>
                  </a:cubicBezTo>
                  <a:cubicBezTo>
                    <a:pt x="1480" y="34"/>
                    <a:pt x="1475" y="39"/>
                    <a:pt x="1475" y="45"/>
                  </a:cubicBezTo>
                  <a:cubicBezTo>
                    <a:pt x="1475" y="77"/>
                    <a:pt x="1475" y="77"/>
                    <a:pt x="1475" y="77"/>
                  </a:cubicBezTo>
                  <a:cubicBezTo>
                    <a:pt x="1475" y="83"/>
                    <a:pt x="1480" y="88"/>
                    <a:pt x="1486" y="88"/>
                  </a:cubicBezTo>
                  <a:cubicBezTo>
                    <a:pt x="1528" y="88"/>
                    <a:pt x="1528" y="88"/>
                    <a:pt x="1528" y="88"/>
                  </a:cubicBezTo>
                  <a:cubicBezTo>
                    <a:pt x="1534" y="88"/>
                    <a:pt x="1539" y="83"/>
                    <a:pt x="1539" y="77"/>
                  </a:cubicBezTo>
                  <a:cubicBezTo>
                    <a:pt x="1539" y="45"/>
                    <a:pt x="1539" y="45"/>
                    <a:pt x="1539" y="45"/>
                  </a:cubicBezTo>
                  <a:cubicBezTo>
                    <a:pt x="1539" y="39"/>
                    <a:pt x="1534" y="34"/>
                    <a:pt x="1528" y="34"/>
                  </a:cubicBezTo>
                  <a:close/>
                  <a:moveTo>
                    <a:pt x="1486" y="19"/>
                  </a:moveTo>
                  <a:cubicBezTo>
                    <a:pt x="1471" y="19"/>
                    <a:pt x="1460" y="31"/>
                    <a:pt x="1460" y="45"/>
                  </a:cubicBezTo>
                  <a:cubicBezTo>
                    <a:pt x="1460" y="77"/>
                    <a:pt x="1460" y="77"/>
                    <a:pt x="1460" y="77"/>
                  </a:cubicBezTo>
                  <a:cubicBezTo>
                    <a:pt x="1460" y="91"/>
                    <a:pt x="1471" y="103"/>
                    <a:pt x="1486" y="103"/>
                  </a:cubicBezTo>
                  <a:cubicBezTo>
                    <a:pt x="1528" y="103"/>
                    <a:pt x="1528" y="103"/>
                    <a:pt x="1528" y="103"/>
                  </a:cubicBezTo>
                  <a:cubicBezTo>
                    <a:pt x="1542" y="103"/>
                    <a:pt x="1554" y="91"/>
                    <a:pt x="1554" y="77"/>
                  </a:cubicBezTo>
                  <a:cubicBezTo>
                    <a:pt x="1554" y="45"/>
                    <a:pt x="1554" y="45"/>
                    <a:pt x="1554" y="45"/>
                  </a:cubicBezTo>
                  <a:cubicBezTo>
                    <a:pt x="1554" y="31"/>
                    <a:pt x="1542" y="19"/>
                    <a:pt x="1528" y="19"/>
                  </a:cubicBezTo>
                  <a:lnTo>
                    <a:pt x="1486" y="19"/>
                  </a:lnTo>
                  <a:close/>
                  <a:moveTo>
                    <a:pt x="1835" y="34"/>
                  </a:moveTo>
                  <a:cubicBezTo>
                    <a:pt x="1877" y="34"/>
                    <a:pt x="1877" y="34"/>
                    <a:pt x="1877" y="34"/>
                  </a:cubicBezTo>
                  <a:cubicBezTo>
                    <a:pt x="1884" y="34"/>
                    <a:pt x="1889" y="39"/>
                    <a:pt x="1889" y="45"/>
                  </a:cubicBezTo>
                  <a:cubicBezTo>
                    <a:pt x="1889" y="77"/>
                    <a:pt x="1889" y="77"/>
                    <a:pt x="1889" y="77"/>
                  </a:cubicBezTo>
                  <a:cubicBezTo>
                    <a:pt x="1889" y="83"/>
                    <a:pt x="1884" y="88"/>
                    <a:pt x="1877" y="88"/>
                  </a:cubicBezTo>
                  <a:cubicBezTo>
                    <a:pt x="1835" y="88"/>
                    <a:pt x="1835" y="88"/>
                    <a:pt x="1835" y="88"/>
                  </a:cubicBezTo>
                  <a:cubicBezTo>
                    <a:pt x="1829" y="88"/>
                    <a:pt x="1824" y="83"/>
                    <a:pt x="1824" y="77"/>
                  </a:cubicBezTo>
                  <a:cubicBezTo>
                    <a:pt x="1824" y="45"/>
                    <a:pt x="1824" y="45"/>
                    <a:pt x="1824" y="45"/>
                  </a:cubicBezTo>
                  <a:cubicBezTo>
                    <a:pt x="1824" y="39"/>
                    <a:pt x="1829" y="34"/>
                    <a:pt x="1835" y="34"/>
                  </a:cubicBezTo>
                  <a:close/>
                  <a:moveTo>
                    <a:pt x="1809" y="45"/>
                  </a:moveTo>
                  <a:cubicBezTo>
                    <a:pt x="1809" y="31"/>
                    <a:pt x="1821" y="19"/>
                    <a:pt x="1835" y="19"/>
                  </a:cubicBezTo>
                  <a:cubicBezTo>
                    <a:pt x="1877" y="19"/>
                    <a:pt x="1877" y="19"/>
                    <a:pt x="1877" y="19"/>
                  </a:cubicBezTo>
                  <a:cubicBezTo>
                    <a:pt x="1892" y="19"/>
                    <a:pt x="1904" y="31"/>
                    <a:pt x="1904" y="45"/>
                  </a:cubicBezTo>
                  <a:cubicBezTo>
                    <a:pt x="1904" y="77"/>
                    <a:pt x="1904" y="77"/>
                    <a:pt x="1904" y="77"/>
                  </a:cubicBezTo>
                  <a:cubicBezTo>
                    <a:pt x="1904" y="91"/>
                    <a:pt x="1892" y="103"/>
                    <a:pt x="1877" y="103"/>
                  </a:cubicBezTo>
                  <a:cubicBezTo>
                    <a:pt x="1835" y="103"/>
                    <a:pt x="1835" y="103"/>
                    <a:pt x="1835" y="103"/>
                  </a:cubicBezTo>
                  <a:cubicBezTo>
                    <a:pt x="1821" y="103"/>
                    <a:pt x="1809" y="91"/>
                    <a:pt x="1809" y="77"/>
                  </a:cubicBezTo>
                  <a:lnTo>
                    <a:pt x="1809" y="45"/>
                  </a:lnTo>
                  <a:close/>
                  <a:moveTo>
                    <a:pt x="1945" y="33"/>
                  </a:moveTo>
                  <a:cubicBezTo>
                    <a:pt x="1987" y="33"/>
                    <a:pt x="1987" y="33"/>
                    <a:pt x="1987" y="33"/>
                  </a:cubicBezTo>
                  <a:cubicBezTo>
                    <a:pt x="1993" y="33"/>
                    <a:pt x="1998" y="38"/>
                    <a:pt x="1998" y="45"/>
                  </a:cubicBezTo>
                  <a:cubicBezTo>
                    <a:pt x="1998" y="47"/>
                    <a:pt x="1998" y="47"/>
                    <a:pt x="1998" y="47"/>
                  </a:cubicBezTo>
                  <a:cubicBezTo>
                    <a:pt x="2013" y="47"/>
                    <a:pt x="2013" y="47"/>
                    <a:pt x="2013" y="47"/>
                  </a:cubicBezTo>
                  <a:cubicBezTo>
                    <a:pt x="2013" y="45"/>
                    <a:pt x="2013" y="45"/>
                    <a:pt x="2013" y="45"/>
                  </a:cubicBezTo>
                  <a:cubicBezTo>
                    <a:pt x="2013" y="30"/>
                    <a:pt x="2002" y="18"/>
                    <a:pt x="1987" y="18"/>
                  </a:cubicBezTo>
                  <a:cubicBezTo>
                    <a:pt x="1945" y="18"/>
                    <a:pt x="1945" y="18"/>
                    <a:pt x="1945" y="18"/>
                  </a:cubicBezTo>
                  <a:cubicBezTo>
                    <a:pt x="1931" y="18"/>
                    <a:pt x="1919" y="30"/>
                    <a:pt x="1919" y="45"/>
                  </a:cubicBezTo>
                  <a:cubicBezTo>
                    <a:pt x="1919" y="76"/>
                    <a:pt x="1919" y="76"/>
                    <a:pt x="1919" y="76"/>
                  </a:cubicBezTo>
                  <a:cubicBezTo>
                    <a:pt x="1919" y="91"/>
                    <a:pt x="1931" y="102"/>
                    <a:pt x="1945" y="102"/>
                  </a:cubicBezTo>
                  <a:cubicBezTo>
                    <a:pt x="1987" y="102"/>
                    <a:pt x="1987" y="102"/>
                    <a:pt x="1987" y="102"/>
                  </a:cubicBezTo>
                  <a:cubicBezTo>
                    <a:pt x="2001" y="102"/>
                    <a:pt x="2012" y="92"/>
                    <a:pt x="2013" y="80"/>
                  </a:cubicBezTo>
                  <a:cubicBezTo>
                    <a:pt x="1998" y="80"/>
                    <a:pt x="1998" y="80"/>
                    <a:pt x="1998" y="80"/>
                  </a:cubicBezTo>
                  <a:cubicBezTo>
                    <a:pt x="1996" y="84"/>
                    <a:pt x="1992" y="87"/>
                    <a:pt x="1987" y="87"/>
                  </a:cubicBezTo>
                  <a:cubicBezTo>
                    <a:pt x="1945" y="87"/>
                    <a:pt x="1945" y="87"/>
                    <a:pt x="1945" y="87"/>
                  </a:cubicBezTo>
                  <a:cubicBezTo>
                    <a:pt x="1939" y="87"/>
                    <a:pt x="1934" y="82"/>
                    <a:pt x="1934" y="76"/>
                  </a:cubicBezTo>
                  <a:cubicBezTo>
                    <a:pt x="1934" y="45"/>
                    <a:pt x="1934" y="45"/>
                    <a:pt x="1934" y="45"/>
                  </a:cubicBezTo>
                  <a:cubicBezTo>
                    <a:pt x="1934" y="38"/>
                    <a:pt x="1939" y="33"/>
                    <a:pt x="1945" y="33"/>
                  </a:cubicBezTo>
                  <a:close/>
                  <a:moveTo>
                    <a:pt x="1002" y="43"/>
                  </a:moveTo>
                  <a:cubicBezTo>
                    <a:pt x="1002" y="43"/>
                    <a:pt x="1002" y="43"/>
                    <a:pt x="1002" y="43"/>
                  </a:cubicBezTo>
                  <a:cubicBezTo>
                    <a:pt x="1002" y="44"/>
                    <a:pt x="1002" y="44"/>
                    <a:pt x="1002" y="44"/>
                  </a:cubicBezTo>
                  <a:cubicBezTo>
                    <a:pt x="1002" y="43"/>
                    <a:pt x="1002" y="43"/>
                    <a:pt x="1002" y="43"/>
                  </a:cubicBezTo>
                  <a:cubicBezTo>
                    <a:pt x="1002" y="43"/>
                    <a:pt x="1002" y="43"/>
                    <a:pt x="1002" y="43"/>
                  </a:cubicBezTo>
                  <a:close/>
                  <a:moveTo>
                    <a:pt x="1002" y="78"/>
                  </a:moveTo>
                  <a:cubicBezTo>
                    <a:pt x="1002" y="78"/>
                    <a:pt x="1002" y="78"/>
                    <a:pt x="1002" y="78"/>
                  </a:cubicBezTo>
                  <a:cubicBezTo>
                    <a:pt x="1002" y="78"/>
                    <a:pt x="1002" y="78"/>
                    <a:pt x="1002" y="78"/>
                  </a:cubicBezTo>
                  <a:cubicBezTo>
                    <a:pt x="1002" y="78"/>
                    <a:pt x="1002" y="78"/>
                    <a:pt x="1002" y="78"/>
                  </a:cubicBezTo>
                  <a:close/>
                  <a:moveTo>
                    <a:pt x="1027" y="103"/>
                  </a:moveTo>
                  <a:cubicBezTo>
                    <a:pt x="1022" y="103"/>
                    <a:pt x="1022" y="103"/>
                    <a:pt x="1022" y="103"/>
                  </a:cubicBezTo>
                  <a:cubicBezTo>
                    <a:pt x="1022" y="19"/>
                    <a:pt x="1022" y="19"/>
                    <a:pt x="1022" y="19"/>
                  </a:cubicBezTo>
                  <a:cubicBezTo>
                    <a:pt x="1035" y="19"/>
                    <a:pt x="1035" y="19"/>
                    <a:pt x="1035" y="19"/>
                  </a:cubicBezTo>
                  <a:cubicBezTo>
                    <a:pt x="1088" y="19"/>
                    <a:pt x="1088" y="19"/>
                    <a:pt x="1088" y="19"/>
                  </a:cubicBezTo>
                  <a:cubicBezTo>
                    <a:pt x="1101" y="19"/>
                    <a:pt x="1112" y="30"/>
                    <a:pt x="1112" y="43"/>
                  </a:cubicBezTo>
                  <a:cubicBezTo>
                    <a:pt x="1112" y="50"/>
                    <a:pt x="1110" y="56"/>
                    <a:pt x="1105" y="61"/>
                  </a:cubicBezTo>
                  <a:cubicBezTo>
                    <a:pt x="1110" y="65"/>
                    <a:pt x="1112" y="71"/>
                    <a:pt x="1112" y="78"/>
                  </a:cubicBezTo>
                  <a:cubicBezTo>
                    <a:pt x="1112" y="92"/>
                    <a:pt x="1101" y="103"/>
                    <a:pt x="1088" y="103"/>
                  </a:cubicBezTo>
                  <a:cubicBezTo>
                    <a:pt x="1027" y="103"/>
                    <a:pt x="1027" y="103"/>
                    <a:pt x="1027" y="103"/>
                  </a:cubicBezTo>
                  <a:close/>
                  <a:moveTo>
                    <a:pt x="1035" y="88"/>
                  </a:moveTo>
                  <a:cubicBezTo>
                    <a:pt x="1088" y="88"/>
                    <a:pt x="1088" y="88"/>
                    <a:pt x="1088" y="88"/>
                  </a:cubicBezTo>
                  <a:cubicBezTo>
                    <a:pt x="1093" y="88"/>
                    <a:pt x="1097" y="83"/>
                    <a:pt x="1097" y="78"/>
                  </a:cubicBezTo>
                  <a:cubicBezTo>
                    <a:pt x="1097" y="73"/>
                    <a:pt x="1093" y="68"/>
                    <a:pt x="1088" y="68"/>
                  </a:cubicBezTo>
                  <a:cubicBezTo>
                    <a:pt x="1035" y="68"/>
                    <a:pt x="1035" y="68"/>
                    <a:pt x="1035" y="68"/>
                  </a:cubicBezTo>
                  <a:lnTo>
                    <a:pt x="1035" y="88"/>
                  </a:lnTo>
                  <a:close/>
                  <a:moveTo>
                    <a:pt x="1035" y="53"/>
                  </a:moveTo>
                  <a:cubicBezTo>
                    <a:pt x="1088" y="53"/>
                    <a:pt x="1088" y="53"/>
                    <a:pt x="1088" y="53"/>
                  </a:cubicBezTo>
                  <a:cubicBezTo>
                    <a:pt x="1093" y="53"/>
                    <a:pt x="1097" y="49"/>
                    <a:pt x="1097" y="43"/>
                  </a:cubicBezTo>
                  <a:cubicBezTo>
                    <a:pt x="1097" y="38"/>
                    <a:pt x="1093" y="34"/>
                    <a:pt x="1088" y="34"/>
                  </a:cubicBezTo>
                  <a:cubicBezTo>
                    <a:pt x="1035" y="34"/>
                    <a:pt x="1035" y="34"/>
                    <a:pt x="1035" y="34"/>
                  </a:cubicBezTo>
                  <a:lnTo>
                    <a:pt x="1035" y="53"/>
                  </a:lnTo>
                  <a:close/>
                  <a:moveTo>
                    <a:pt x="1312" y="34"/>
                  </a:moveTo>
                  <a:cubicBezTo>
                    <a:pt x="1262" y="34"/>
                    <a:pt x="1262" y="34"/>
                    <a:pt x="1262" y="34"/>
                  </a:cubicBezTo>
                  <a:cubicBezTo>
                    <a:pt x="1257" y="34"/>
                    <a:pt x="1252" y="38"/>
                    <a:pt x="1252" y="43"/>
                  </a:cubicBezTo>
                  <a:cubicBezTo>
                    <a:pt x="1252" y="44"/>
                    <a:pt x="1252" y="44"/>
                    <a:pt x="1252" y="44"/>
                  </a:cubicBezTo>
                  <a:cubicBezTo>
                    <a:pt x="1252" y="44"/>
                    <a:pt x="1252" y="44"/>
                    <a:pt x="1252" y="44"/>
                  </a:cubicBezTo>
                  <a:cubicBezTo>
                    <a:pt x="1237" y="44"/>
                    <a:pt x="1237" y="44"/>
                    <a:pt x="1237" y="44"/>
                  </a:cubicBezTo>
                  <a:cubicBezTo>
                    <a:pt x="1237" y="43"/>
                    <a:pt x="1237" y="43"/>
                    <a:pt x="1237" y="43"/>
                  </a:cubicBezTo>
                  <a:cubicBezTo>
                    <a:pt x="1237" y="30"/>
                    <a:pt x="1248" y="19"/>
                    <a:pt x="1262" y="19"/>
                  </a:cubicBezTo>
                  <a:cubicBezTo>
                    <a:pt x="1312" y="19"/>
                    <a:pt x="1312" y="19"/>
                    <a:pt x="1312" y="19"/>
                  </a:cubicBezTo>
                  <a:cubicBezTo>
                    <a:pt x="1326" y="19"/>
                    <a:pt x="1337" y="30"/>
                    <a:pt x="1337" y="43"/>
                  </a:cubicBezTo>
                  <a:cubicBezTo>
                    <a:pt x="1337" y="50"/>
                    <a:pt x="1334" y="56"/>
                    <a:pt x="1330" y="61"/>
                  </a:cubicBezTo>
                  <a:cubicBezTo>
                    <a:pt x="1334" y="65"/>
                    <a:pt x="1337" y="71"/>
                    <a:pt x="1337" y="78"/>
                  </a:cubicBezTo>
                  <a:cubicBezTo>
                    <a:pt x="1337" y="92"/>
                    <a:pt x="1326" y="103"/>
                    <a:pt x="1312" y="103"/>
                  </a:cubicBezTo>
                  <a:cubicBezTo>
                    <a:pt x="1262" y="103"/>
                    <a:pt x="1262" y="103"/>
                    <a:pt x="1262" y="103"/>
                  </a:cubicBezTo>
                  <a:cubicBezTo>
                    <a:pt x="1249" y="103"/>
                    <a:pt x="1239" y="93"/>
                    <a:pt x="1237" y="81"/>
                  </a:cubicBezTo>
                  <a:cubicBezTo>
                    <a:pt x="1253" y="81"/>
                    <a:pt x="1253" y="81"/>
                    <a:pt x="1253" y="81"/>
                  </a:cubicBezTo>
                  <a:cubicBezTo>
                    <a:pt x="1254" y="85"/>
                    <a:pt x="1257" y="88"/>
                    <a:pt x="1262" y="88"/>
                  </a:cubicBezTo>
                  <a:cubicBezTo>
                    <a:pt x="1312" y="88"/>
                    <a:pt x="1312" y="88"/>
                    <a:pt x="1312" y="88"/>
                  </a:cubicBezTo>
                  <a:cubicBezTo>
                    <a:pt x="1317" y="88"/>
                    <a:pt x="1322" y="83"/>
                    <a:pt x="1322" y="78"/>
                  </a:cubicBezTo>
                  <a:cubicBezTo>
                    <a:pt x="1322" y="73"/>
                    <a:pt x="1317" y="68"/>
                    <a:pt x="1312" y="68"/>
                  </a:cubicBezTo>
                  <a:cubicBezTo>
                    <a:pt x="1273" y="68"/>
                    <a:pt x="1273" y="68"/>
                    <a:pt x="1273" y="68"/>
                  </a:cubicBezTo>
                  <a:cubicBezTo>
                    <a:pt x="1273" y="53"/>
                    <a:pt x="1273" y="53"/>
                    <a:pt x="1273" y="53"/>
                  </a:cubicBezTo>
                  <a:cubicBezTo>
                    <a:pt x="1312" y="53"/>
                    <a:pt x="1312" y="53"/>
                    <a:pt x="1312" y="53"/>
                  </a:cubicBezTo>
                  <a:cubicBezTo>
                    <a:pt x="1317" y="53"/>
                    <a:pt x="1322" y="49"/>
                    <a:pt x="1322" y="43"/>
                  </a:cubicBezTo>
                  <a:cubicBezTo>
                    <a:pt x="1322" y="38"/>
                    <a:pt x="1317" y="34"/>
                    <a:pt x="1312" y="34"/>
                  </a:cubicBezTo>
                  <a:close/>
                  <a:moveTo>
                    <a:pt x="1352" y="34"/>
                  </a:moveTo>
                  <a:cubicBezTo>
                    <a:pt x="1352" y="34"/>
                    <a:pt x="1352" y="34"/>
                    <a:pt x="1352" y="34"/>
                  </a:cubicBezTo>
                  <a:cubicBezTo>
                    <a:pt x="1352" y="103"/>
                    <a:pt x="1352" y="103"/>
                    <a:pt x="1352" y="103"/>
                  </a:cubicBezTo>
                  <a:cubicBezTo>
                    <a:pt x="1367" y="103"/>
                    <a:pt x="1367" y="103"/>
                    <a:pt x="1367" y="103"/>
                  </a:cubicBezTo>
                  <a:cubicBezTo>
                    <a:pt x="1367" y="44"/>
                    <a:pt x="1367" y="44"/>
                    <a:pt x="1367" y="44"/>
                  </a:cubicBezTo>
                  <a:cubicBezTo>
                    <a:pt x="1390" y="103"/>
                    <a:pt x="1390" y="103"/>
                    <a:pt x="1390" y="103"/>
                  </a:cubicBezTo>
                  <a:cubicBezTo>
                    <a:pt x="1397" y="103"/>
                    <a:pt x="1397" y="103"/>
                    <a:pt x="1397" y="103"/>
                  </a:cubicBezTo>
                  <a:cubicBezTo>
                    <a:pt x="1398" y="103"/>
                    <a:pt x="1398" y="103"/>
                    <a:pt x="1398" y="103"/>
                  </a:cubicBezTo>
                  <a:cubicBezTo>
                    <a:pt x="1398" y="103"/>
                    <a:pt x="1398" y="103"/>
                    <a:pt x="1398" y="103"/>
                  </a:cubicBezTo>
                  <a:cubicBezTo>
                    <a:pt x="1405" y="103"/>
                    <a:pt x="1405" y="103"/>
                    <a:pt x="1405" y="103"/>
                  </a:cubicBezTo>
                  <a:cubicBezTo>
                    <a:pt x="1429" y="41"/>
                    <a:pt x="1429" y="41"/>
                    <a:pt x="1429" y="41"/>
                  </a:cubicBezTo>
                  <a:cubicBezTo>
                    <a:pt x="1429" y="103"/>
                    <a:pt x="1429" y="103"/>
                    <a:pt x="1429" y="103"/>
                  </a:cubicBezTo>
                  <a:cubicBezTo>
                    <a:pt x="1444" y="103"/>
                    <a:pt x="1444" y="103"/>
                    <a:pt x="1444" y="103"/>
                  </a:cubicBezTo>
                  <a:cubicBezTo>
                    <a:pt x="1444" y="34"/>
                    <a:pt x="1444" y="34"/>
                    <a:pt x="1444" y="34"/>
                  </a:cubicBezTo>
                  <a:cubicBezTo>
                    <a:pt x="1444" y="34"/>
                    <a:pt x="1444" y="34"/>
                    <a:pt x="1444" y="34"/>
                  </a:cubicBezTo>
                  <a:cubicBezTo>
                    <a:pt x="1444" y="19"/>
                    <a:pt x="1444" y="19"/>
                    <a:pt x="1444" y="19"/>
                  </a:cubicBezTo>
                  <a:cubicBezTo>
                    <a:pt x="1422" y="19"/>
                    <a:pt x="1422" y="19"/>
                    <a:pt x="1422" y="19"/>
                  </a:cubicBezTo>
                  <a:cubicBezTo>
                    <a:pt x="1422" y="19"/>
                    <a:pt x="1422" y="19"/>
                    <a:pt x="1422" y="19"/>
                  </a:cubicBezTo>
                  <a:cubicBezTo>
                    <a:pt x="1422" y="19"/>
                    <a:pt x="1422" y="19"/>
                    <a:pt x="1422" y="19"/>
                  </a:cubicBezTo>
                  <a:cubicBezTo>
                    <a:pt x="1398" y="82"/>
                    <a:pt x="1398" y="82"/>
                    <a:pt x="1398" y="82"/>
                  </a:cubicBezTo>
                  <a:cubicBezTo>
                    <a:pt x="1373" y="19"/>
                    <a:pt x="1373" y="19"/>
                    <a:pt x="1373" y="19"/>
                  </a:cubicBezTo>
                  <a:cubicBezTo>
                    <a:pt x="1373" y="19"/>
                    <a:pt x="1373" y="19"/>
                    <a:pt x="1373" y="19"/>
                  </a:cubicBezTo>
                  <a:cubicBezTo>
                    <a:pt x="1373" y="19"/>
                    <a:pt x="1373" y="19"/>
                    <a:pt x="1373" y="19"/>
                  </a:cubicBezTo>
                  <a:cubicBezTo>
                    <a:pt x="1352" y="19"/>
                    <a:pt x="1352" y="19"/>
                    <a:pt x="1352" y="19"/>
                  </a:cubicBezTo>
                  <a:lnTo>
                    <a:pt x="1352" y="34"/>
                  </a:lnTo>
                  <a:close/>
                  <a:moveTo>
                    <a:pt x="1701" y="103"/>
                  </a:moveTo>
                  <a:cubicBezTo>
                    <a:pt x="1701" y="19"/>
                    <a:pt x="1701" y="19"/>
                    <a:pt x="1701" y="19"/>
                  </a:cubicBezTo>
                  <a:cubicBezTo>
                    <a:pt x="1716" y="19"/>
                    <a:pt x="1716" y="19"/>
                    <a:pt x="1716" y="19"/>
                  </a:cubicBezTo>
                  <a:cubicBezTo>
                    <a:pt x="1716" y="51"/>
                    <a:pt x="1716" y="51"/>
                    <a:pt x="1716" y="51"/>
                  </a:cubicBezTo>
                  <a:cubicBezTo>
                    <a:pt x="1778" y="51"/>
                    <a:pt x="1778" y="51"/>
                    <a:pt x="1778" y="51"/>
                  </a:cubicBezTo>
                  <a:cubicBezTo>
                    <a:pt x="1778" y="19"/>
                    <a:pt x="1778" y="19"/>
                    <a:pt x="1778" y="19"/>
                  </a:cubicBezTo>
                  <a:cubicBezTo>
                    <a:pt x="1794" y="19"/>
                    <a:pt x="1794" y="19"/>
                    <a:pt x="1794" y="19"/>
                  </a:cubicBezTo>
                  <a:cubicBezTo>
                    <a:pt x="1794" y="103"/>
                    <a:pt x="1794" y="103"/>
                    <a:pt x="1794" y="103"/>
                  </a:cubicBezTo>
                  <a:cubicBezTo>
                    <a:pt x="1778" y="103"/>
                    <a:pt x="1778" y="103"/>
                    <a:pt x="1778" y="103"/>
                  </a:cubicBezTo>
                  <a:cubicBezTo>
                    <a:pt x="1778" y="66"/>
                    <a:pt x="1778" y="66"/>
                    <a:pt x="1778" y="66"/>
                  </a:cubicBezTo>
                  <a:cubicBezTo>
                    <a:pt x="1716" y="66"/>
                    <a:pt x="1716" y="66"/>
                    <a:pt x="1716" y="66"/>
                  </a:cubicBezTo>
                  <a:cubicBezTo>
                    <a:pt x="1716" y="103"/>
                    <a:pt x="1716" y="103"/>
                    <a:pt x="1716" y="103"/>
                  </a:cubicBezTo>
                  <a:lnTo>
                    <a:pt x="1701" y="103"/>
                  </a:lnTo>
                  <a:close/>
                  <a:moveTo>
                    <a:pt x="1599" y="62"/>
                  </a:moveTo>
                  <a:cubicBezTo>
                    <a:pt x="1569" y="19"/>
                    <a:pt x="1569" y="19"/>
                    <a:pt x="1569" y="19"/>
                  </a:cubicBezTo>
                  <a:cubicBezTo>
                    <a:pt x="1588" y="19"/>
                    <a:pt x="1588" y="19"/>
                    <a:pt x="1588" y="19"/>
                  </a:cubicBezTo>
                  <a:cubicBezTo>
                    <a:pt x="1612" y="54"/>
                    <a:pt x="1612" y="54"/>
                    <a:pt x="1612" y="54"/>
                  </a:cubicBezTo>
                  <a:cubicBezTo>
                    <a:pt x="1620" y="54"/>
                    <a:pt x="1620" y="54"/>
                    <a:pt x="1620" y="54"/>
                  </a:cubicBezTo>
                  <a:cubicBezTo>
                    <a:pt x="1620" y="19"/>
                    <a:pt x="1620" y="19"/>
                    <a:pt x="1620" y="19"/>
                  </a:cubicBezTo>
                  <a:cubicBezTo>
                    <a:pt x="1635" y="19"/>
                    <a:pt x="1635" y="19"/>
                    <a:pt x="1635" y="19"/>
                  </a:cubicBezTo>
                  <a:cubicBezTo>
                    <a:pt x="1635" y="54"/>
                    <a:pt x="1635" y="54"/>
                    <a:pt x="1635" y="54"/>
                  </a:cubicBezTo>
                  <a:cubicBezTo>
                    <a:pt x="1643" y="54"/>
                    <a:pt x="1643" y="54"/>
                    <a:pt x="1643" y="54"/>
                  </a:cubicBezTo>
                  <a:cubicBezTo>
                    <a:pt x="1667" y="19"/>
                    <a:pt x="1667" y="19"/>
                    <a:pt x="1667" y="19"/>
                  </a:cubicBezTo>
                  <a:cubicBezTo>
                    <a:pt x="1686" y="19"/>
                    <a:pt x="1686" y="19"/>
                    <a:pt x="1686" y="19"/>
                  </a:cubicBezTo>
                  <a:cubicBezTo>
                    <a:pt x="1656" y="62"/>
                    <a:pt x="1656" y="62"/>
                    <a:pt x="1656" y="62"/>
                  </a:cubicBezTo>
                  <a:cubicBezTo>
                    <a:pt x="1684" y="103"/>
                    <a:pt x="1684" y="103"/>
                    <a:pt x="1684" y="103"/>
                  </a:cubicBezTo>
                  <a:cubicBezTo>
                    <a:pt x="1666" y="103"/>
                    <a:pt x="1666" y="103"/>
                    <a:pt x="1666" y="103"/>
                  </a:cubicBezTo>
                  <a:cubicBezTo>
                    <a:pt x="1643" y="69"/>
                    <a:pt x="1643" y="69"/>
                    <a:pt x="1643" y="69"/>
                  </a:cubicBezTo>
                  <a:cubicBezTo>
                    <a:pt x="1635" y="69"/>
                    <a:pt x="1635" y="69"/>
                    <a:pt x="1635" y="69"/>
                  </a:cubicBezTo>
                  <a:cubicBezTo>
                    <a:pt x="1635" y="103"/>
                    <a:pt x="1635" y="103"/>
                    <a:pt x="1635" y="103"/>
                  </a:cubicBezTo>
                  <a:cubicBezTo>
                    <a:pt x="1620" y="103"/>
                    <a:pt x="1620" y="103"/>
                    <a:pt x="1620" y="103"/>
                  </a:cubicBezTo>
                  <a:cubicBezTo>
                    <a:pt x="1620" y="69"/>
                    <a:pt x="1620" y="69"/>
                    <a:pt x="1620" y="69"/>
                  </a:cubicBezTo>
                  <a:cubicBezTo>
                    <a:pt x="1612" y="69"/>
                    <a:pt x="1612" y="69"/>
                    <a:pt x="1612" y="69"/>
                  </a:cubicBezTo>
                  <a:cubicBezTo>
                    <a:pt x="1589" y="103"/>
                    <a:pt x="1589" y="103"/>
                    <a:pt x="1589" y="103"/>
                  </a:cubicBezTo>
                  <a:cubicBezTo>
                    <a:pt x="1571" y="103"/>
                    <a:pt x="1571" y="103"/>
                    <a:pt x="1571" y="103"/>
                  </a:cubicBezTo>
                  <a:lnTo>
                    <a:pt x="1599" y="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237BF893-6C36-4347-B37F-DE4637DE83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40" y="1794"/>
              <a:ext cx="382" cy="349"/>
            </a:xfrm>
            <a:custGeom>
              <a:avLst/>
              <a:gdLst>
                <a:gd name="T0" fmla="*/ 320 w 382"/>
                <a:gd name="T1" fmla="*/ 0 h 349"/>
                <a:gd name="T2" fmla="*/ 320 w 382"/>
                <a:gd name="T3" fmla="*/ 136 h 349"/>
                <a:gd name="T4" fmla="*/ 62 w 382"/>
                <a:gd name="T5" fmla="*/ 136 h 349"/>
                <a:gd name="T6" fmla="*/ 62 w 382"/>
                <a:gd name="T7" fmla="*/ 0 h 349"/>
                <a:gd name="T8" fmla="*/ 0 w 382"/>
                <a:gd name="T9" fmla="*/ 0 h 349"/>
                <a:gd name="T10" fmla="*/ 0 w 382"/>
                <a:gd name="T11" fmla="*/ 349 h 349"/>
                <a:gd name="T12" fmla="*/ 62 w 382"/>
                <a:gd name="T13" fmla="*/ 349 h 349"/>
                <a:gd name="T14" fmla="*/ 62 w 382"/>
                <a:gd name="T15" fmla="*/ 199 h 349"/>
                <a:gd name="T16" fmla="*/ 320 w 382"/>
                <a:gd name="T17" fmla="*/ 199 h 349"/>
                <a:gd name="T18" fmla="*/ 320 w 382"/>
                <a:gd name="T19" fmla="*/ 349 h 349"/>
                <a:gd name="T20" fmla="*/ 382 w 382"/>
                <a:gd name="T21" fmla="*/ 349 h 349"/>
                <a:gd name="T22" fmla="*/ 382 w 382"/>
                <a:gd name="T23" fmla="*/ 0 h 349"/>
                <a:gd name="T24" fmla="*/ 320 w 382"/>
                <a:gd name="T2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2" h="349">
                  <a:moveTo>
                    <a:pt x="320" y="0"/>
                  </a:moveTo>
                  <a:lnTo>
                    <a:pt x="320" y="136"/>
                  </a:lnTo>
                  <a:lnTo>
                    <a:pt x="62" y="13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62" y="349"/>
                  </a:lnTo>
                  <a:lnTo>
                    <a:pt x="62" y="199"/>
                  </a:lnTo>
                  <a:lnTo>
                    <a:pt x="320" y="199"/>
                  </a:lnTo>
                  <a:lnTo>
                    <a:pt x="320" y="349"/>
                  </a:lnTo>
                  <a:lnTo>
                    <a:pt x="382" y="349"/>
                  </a:lnTo>
                  <a:lnTo>
                    <a:pt x="382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06F1066-5766-4E4C-AF5B-C6C99FCF6E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3" y="1675"/>
              <a:ext cx="353" cy="468"/>
            </a:xfrm>
            <a:custGeom>
              <a:avLst/>
              <a:gdLst>
                <a:gd name="T0" fmla="*/ 196 w 313"/>
                <a:gd name="T1" fmla="*/ 56 h 414"/>
                <a:gd name="T2" fmla="*/ 117 w 313"/>
                <a:gd name="T3" fmla="*/ 56 h 414"/>
                <a:gd name="T4" fmla="*/ 55 w 313"/>
                <a:gd name="T5" fmla="*/ 118 h 414"/>
                <a:gd name="T6" fmla="*/ 55 w 313"/>
                <a:gd name="T7" fmla="*/ 297 h 414"/>
                <a:gd name="T8" fmla="*/ 117 w 313"/>
                <a:gd name="T9" fmla="*/ 359 h 414"/>
                <a:gd name="T10" fmla="*/ 196 w 313"/>
                <a:gd name="T11" fmla="*/ 359 h 414"/>
                <a:gd name="T12" fmla="*/ 258 w 313"/>
                <a:gd name="T13" fmla="*/ 297 h 414"/>
                <a:gd name="T14" fmla="*/ 258 w 313"/>
                <a:gd name="T15" fmla="*/ 118 h 414"/>
                <a:gd name="T16" fmla="*/ 196 w 313"/>
                <a:gd name="T17" fmla="*/ 56 h 414"/>
                <a:gd name="T18" fmla="*/ 117 w 313"/>
                <a:gd name="T19" fmla="*/ 0 h 414"/>
                <a:gd name="T20" fmla="*/ 0 w 313"/>
                <a:gd name="T21" fmla="*/ 118 h 414"/>
                <a:gd name="T22" fmla="*/ 0 w 313"/>
                <a:gd name="T23" fmla="*/ 297 h 414"/>
                <a:gd name="T24" fmla="*/ 117 w 313"/>
                <a:gd name="T25" fmla="*/ 414 h 414"/>
                <a:gd name="T26" fmla="*/ 196 w 313"/>
                <a:gd name="T27" fmla="*/ 414 h 414"/>
                <a:gd name="T28" fmla="*/ 313 w 313"/>
                <a:gd name="T29" fmla="*/ 297 h 414"/>
                <a:gd name="T30" fmla="*/ 313 w 313"/>
                <a:gd name="T31" fmla="*/ 118 h 414"/>
                <a:gd name="T32" fmla="*/ 196 w 313"/>
                <a:gd name="T33" fmla="*/ 0 h 414"/>
                <a:gd name="T34" fmla="*/ 117 w 313"/>
                <a:gd name="T3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414">
                  <a:moveTo>
                    <a:pt x="196" y="56"/>
                  </a:moveTo>
                  <a:cubicBezTo>
                    <a:pt x="117" y="56"/>
                    <a:pt x="117" y="56"/>
                    <a:pt x="117" y="56"/>
                  </a:cubicBezTo>
                  <a:cubicBezTo>
                    <a:pt x="83" y="56"/>
                    <a:pt x="55" y="83"/>
                    <a:pt x="55" y="118"/>
                  </a:cubicBezTo>
                  <a:cubicBezTo>
                    <a:pt x="55" y="297"/>
                    <a:pt x="55" y="297"/>
                    <a:pt x="55" y="297"/>
                  </a:cubicBezTo>
                  <a:cubicBezTo>
                    <a:pt x="55" y="331"/>
                    <a:pt x="83" y="359"/>
                    <a:pt x="117" y="359"/>
                  </a:cubicBezTo>
                  <a:cubicBezTo>
                    <a:pt x="196" y="359"/>
                    <a:pt x="196" y="359"/>
                    <a:pt x="196" y="359"/>
                  </a:cubicBezTo>
                  <a:cubicBezTo>
                    <a:pt x="230" y="359"/>
                    <a:pt x="258" y="331"/>
                    <a:pt x="258" y="29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83"/>
                    <a:pt x="230" y="56"/>
                    <a:pt x="196" y="56"/>
                  </a:cubicBezTo>
                  <a:close/>
                  <a:moveTo>
                    <a:pt x="117" y="0"/>
                  </a:moveTo>
                  <a:cubicBezTo>
                    <a:pt x="52" y="0"/>
                    <a:pt x="0" y="53"/>
                    <a:pt x="0" y="118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362"/>
                    <a:pt x="52" y="414"/>
                    <a:pt x="117" y="414"/>
                  </a:cubicBezTo>
                  <a:cubicBezTo>
                    <a:pt x="196" y="414"/>
                    <a:pt x="196" y="414"/>
                    <a:pt x="196" y="414"/>
                  </a:cubicBezTo>
                  <a:cubicBezTo>
                    <a:pt x="261" y="414"/>
                    <a:pt x="313" y="362"/>
                    <a:pt x="313" y="297"/>
                  </a:cubicBezTo>
                  <a:cubicBezTo>
                    <a:pt x="313" y="118"/>
                    <a:pt x="313" y="118"/>
                    <a:pt x="313" y="118"/>
                  </a:cubicBezTo>
                  <a:cubicBezTo>
                    <a:pt x="313" y="53"/>
                    <a:pt x="261" y="0"/>
                    <a:pt x="196" y="0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5A22614-CC1C-4234-BAC2-DF5DE06ED7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96" y="1794"/>
              <a:ext cx="393" cy="349"/>
            </a:xfrm>
            <a:custGeom>
              <a:avLst/>
              <a:gdLst>
                <a:gd name="T0" fmla="*/ 252 w 348"/>
                <a:gd name="T1" fmla="*/ 56 h 309"/>
                <a:gd name="T2" fmla="*/ 97 w 348"/>
                <a:gd name="T3" fmla="*/ 56 h 309"/>
                <a:gd name="T4" fmla="*/ 56 w 348"/>
                <a:gd name="T5" fmla="*/ 97 h 309"/>
                <a:gd name="T6" fmla="*/ 56 w 348"/>
                <a:gd name="T7" fmla="*/ 213 h 309"/>
                <a:gd name="T8" fmla="*/ 97 w 348"/>
                <a:gd name="T9" fmla="*/ 254 h 309"/>
                <a:gd name="T10" fmla="*/ 252 w 348"/>
                <a:gd name="T11" fmla="*/ 254 h 309"/>
                <a:gd name="T12" fmla="*/ 293 w 348"/>
                <a:gd name="T13" fmla="*/ 213 h 309"/>
                <a:gd name="T14" fmla="*/ 293 w 348"/>
                <a:gd name="T15" fmla="*/ 97 h 309"/>
                <a:gd name="T16" fmla="*/ 252 w 348"/>
                <a:gd name="T17" fmla="*/ 56 h 309"/>
                <a:gd name="T18" fmla="*/ 97 w 348"/>
                <a:gd name="T19" fmla="*/ 0 h 309"/>
                <a:gd name="T20" fmla="*/ 0 w 348"/>
                <a:gd name="T21" fmla="*/ 97 h 309"/>
                <a:gd name="T22" fmla="*/ 0 w 348"/>
                <a:gd name="T23" fmla="*/ 213 h 309"/>
                <a:gd name="T24" fmla="*/ 97 w 348"/>
                <a:gd name="T25" fmla="*/ 309 h 309"/>
                <a:gd name="T26" fmla="*/ 252 w 348"/>
                <a:gd name="T27" fmla="*/ 309 h 309"/>
                <a:gd name="T28" fmla="*/ 348 w 348"/>
                <a:gd name="T29" fmla="*/ 213 h 309"/>
                <a:gd name="T30" fmla="*/ 348 w 348"/>
                <a:gd name="T31" fmla="*/ 97 h 309"/>
                <a:gd name="T32" fmla="*/ 252 w 348"/>
                <a:gd name="T33" fmla="*/ 0 h 309"/>
                <a:gd name="T34" fmla="*/ 97 w 348"/>
                <a:gd name="T3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8" h="309">
                  <a:moveTo>
                    <a:pt x="252" y="56"/>
                  </a:moveTo>
                  <a:cubicBezTo>
                    <a:pt x="97" y="56"/>
                    <a:pt x="97" y="56"/>
                    <a:pt x="97" y="56"/>
                  </a:cubicBezTo>
                  <a:cubicBezTo>
                    <a:pt x="74" y="56"/>
                    <a:pt x="56" y="74"/>
                    <a:pt x="56" y="97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35"/>
                    <a:pt x="74" y="254"/>
                    <a:pt x="97" y="254"/>
                  </a:cubicBezTo>
                  <a:cubicBezTo>
                    <a:pt x="252" y="254"/>
                    <a:pt x="252" y="254"/>
                    <a:pt x="252" y="254"/>
                  </a:cubicBezTo>
                  <a:cubicBezTo>
                    <a:pt x="275" y="254"/>
                    <a:pt x="293" y="235"/>
                    <a:pt x="293" y="213"/>
                  </a:cubicBezTo>
                  <a:cubicBezTo>
                    <a:pt x="293" y="97"/>
                    <a:pt x="293" y="97"/>
                    <a:pt x="293" y="97"/>
                  </a:cubicBezTo>
                  <a:cubicBezTo>
                    <a:pt x="293" y="74"/>
                    <a:pt x="275" y="56"/>
                    <a:pt x="252" y="56"/>
                  </a:cubicBezTo>
                  <a:close/>
                  <a:moveTo>
                    <a:pt x="97" y="0"/>
                  </a:moveTo>
                  <a:cubicBezTo>
                    <a:pt x="44" y="0"/>
                    <a:pt x="0" y="44"/>
                    <a:pt x="0" y="9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66"/>
                    <a:pt x="44" y="309"/>
                    <a:pt x="97" y="309"/>
                  </a:cubicBezTo>
                  <a:cubicBezTo>
                    <a:pt x="252" y="309"/>
                    <a:pt x="252" y="309"/>
                    <a:pt x="252" y="309"/>
                  </a:cubicBezTo>
                  <a:cubicBezTo>
                    <a:pt x="305" y="309"/>
                    <a:pt x="348" y="266"/>
                    <a:pt x="348" y="213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44"/>
                    <a:pt x="305" y="0"/>
                    <a:pt x="252" y="0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A6E02F61-F941-4558-8957-A88361A1B4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2" y="1794"/>
              <a:ext cx="392" cy="349"/>
            </a:xfrm>
            <a:custGeom>
              <a:avLst/>
              <a:gdLst>
                <a:gd name="T0" fmla="*/ 97 w 348"/>
                <a:gd name="T1" fmla="*/ 56 h 309"/>
                <a:gd name="T2" fmla="*/ 251 w 348"/>
                <a:gd name="T3" fmla="*/ 56 h 309"/>
                <a:gd name="T4" fmla="*/ 293 w 348"/>
                <a:gd name="T5" fmla="*/ 97 h 309"/>
                <a:gd name="T6" fmla="*/ 293 w 348"/>
                <a:gd name="T7" fmla="*/ 105 h 309"/>
                <a:gd name="T8" fmla="*/ 348 w 348"/>
                <a:gd name="T9" fmla="*/ 105 h 309"/>
                <a:gd name="T10" fmla="*/ 348 w 348"/>
                <a:gd name="T11" fmla="*/ 97 h 309"/>
                <a:gd name="T12" fmla="*/ 251 w 348"/>
                <a:gd name="T13" fmla="*/ 0 h 309"/>
                <a:gd name="T14" fmla="*/ 97 w 348"/>
                <a:gd name="T15" fmla="*/ 0 h 309"/>
                <a:gd name="T16" fmla="*/ 0 w 348"/>
                <a:gd name="T17" fmla="*/ 97 h 309"/>
                <a:gd name="T18" fmla="*/ 0 w 348"/>
                <a:gd name="T19" fmla="*/ 213 h 309"/>
                <a:gd name="T20" fmla="*/ 97 w 348"/>
                <a:gd name="T21" fmla="*/ 309 h 309"/>
                <a:gd name="T22" fmla="*/ 251 w 348"/>
                <a:gd name="T23" fmla="*/ 309 h 309"/>
                <a:gd name="T24" fmla="*/ 347 w 348"/>
                <a:gd name="T25" fmla="*/ 225 h 309"/>
                <a:gd name="T26" fmla="*/ 291 w 348"/>
                <a:gd name="T27" fmla="*/ 225 h 309"/>
                <a:gd name="T28" fmla="*/ 251 w 348"/>
                <a:gd name="T29" fmla="*/ 254 h 309"/>
                <a:gd name="T30" fmla="*/ 97 w 348"/>
                <a:gd name="T31" fmla="*/ 254 h 309"/>
                <a:gd name="T32" fmla="*/ 55 w 348"/>
                <a:gd name="T33" fmla="*/ 213 h 309"/>
                <a:gd name="T34" fmla="*/ 55 w 348"/>
                <a:gd name="T35" fmla="*/ 97 h 309"/>
                <a:gd name="T36" fmla="*/ 97 w 348"/>
                <a:gd name="T37" fmla="*/ 5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309">
                  <a:moveTo>
                    <a:pt x="97" y="56"/>
                  </a:moveTo>
                  <a:cubicBezTo>
                    <a:pt x="251" y="56"/>
                    <a:pt x="251" y="56"/>
                    <a:pt x="251" y="56"/>
                  </a:cubicBezTo>
                  <a:cubicBezTo>
                    <a:pt x="274" y="56"/>
                    <a:pt x="293" y="74"/>
                    <a:pt x="293" y="97"/>
                  </a:cubicBezTo>
                  <a:cubicBezTo>
                    <a:pt x="293" y="105"/>
                    <a:pt x="293" y="105"/>
                    <a:pt x="293" y="105"/>
                  </a:cubicBezTo>
                  <a:cubicBezTo>
                    <a:pt x="348" y="105"/>
                    <a:pt x="348" y="105"/>
                    <a:pt x="348" y="105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44"/>
                    <a:pt x="305" y="0"/>
                    <a:pt x="25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43" y="0"/>
                    <a:pt x="0" y="44"/>
                    <a:pt x="0" y="9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66"/>
                    <a:pt x="43" y="309"/>
                    <a:pt x="97" y="309"/>
                  </a:cubicBezTo>
                  <a:cubicBezTo>
                    <a:pt x="251" y="309"/>
                    <a:pt x="251" y="309"/>
                    <a:pt x="251" y="309"/>
                  </a:cubicBezTo>
                  <a:cubicBezTo>
                    <a:pt x="301" y="309"/>
                    <a:pt x="341" y="273"/>
                    <a:pt x="347" y="225"/>
                  </a:cubicBezTo>
                  <a:cubicBezTo>
                    <a:pt x="291" y="225"/>
                    <a:pt x="291" y="225"/>
                    <a:pt x="291" y="225"/>
                  </a:cubicBezTo>
                  <a:cubicBezTo>
                    <a:pt x="286" y="242"/>
                    <a:pt x="270" y="254"/>
                    <a:pt x="251" y="254"/>
                  </a:cubicBezTo>
                  <a:cubicBezTo>
                    <a:pt x="97" y="254"/>
                    <a:pt x="97" y="254"/>
                    <a:pt x="97" y="254"/>
                  </a:cubicBezTo>
                  <a:cubicBezTo>
                    <a:pt x="74" y="254"/>
                    <a:pt x="55" y="235"/>
                    <a:pt x="55" y="213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74"/>
                    <a:pt x="74" y="56"/>
                    <a:pt x="97" y="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4C08C9F3-1C11-4B5A-A6C8-26979AFDF3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64" y="1794"/>
              <a:ext cx="383" cy="349"/>
            </a:xfrm>
            <a:custGeom>
              <a:avLst/>
              <a:gdLst>
                <a:gd name="T0" fmla="*/ 340 w 340"/>
                <a:gd name="T1" fmla="*/ 91 h 309"/>
                <a:gd name="T2" fmla="*/ 249 w 340"/>
                <a:gd name="T3" fmla="*/ 0 h 309"/>
                <a:gd name="T4" fmla="*/ 55 w 340"/>
                <a:gd name="T5" fmla="*/ 0 h 309"/>
                <a:gd name="T6" fmla="*/ 26 w 340"/>
                <a:gd name="T7" fmla="*/ 0 h 309"/>
                <a:gd name="T8" fmla="*/ 0 w 340"/>
                <a:gd name="T9" fmla="*/ 0 h 309"/>
                <a:gd name="T10" fmla="*/ 0 w 340"/>
                <a:gd name="T11" fmla="*/ 309 h 309"/>
                <a:gd name="T12" fmla="*/ 26 w 340"/>
                <a:gd name="T13" fmla="*/ 309 h 309"/>
                <a:gd name="T14" fmla="*/ 55 w 340"/>
                <a:gd name="T15" fmla="*/ 309 h 309"/>
                <a:gd name="T16" fmla="*/ 249 w 340"/>
                <a:gd name="T17" fmla="*/ 309 h 309"/>
                <a:gd name="T18" fmla="*/ 340 w 340"/>
                <a:gd name="T19" fmla="*/ 218 h 309"/>
                <a:gd name="T20" fmla="*/ 314 w 340"/>
                <a:gd name="T21" fmla="*/ 155 h 309"/>
                <a:gd name="T22" fmla="*/ 340 w 340"/>
                <a:gd name="T23" fmla="*/ 91 h 309"/>
                <a:gd name="T24" fmla="*/ 249 w 340"/>
                <a:gd name="T25" fmla="*/ 56 h 309"/>
                <a:gd name="T26" fmla="*/ 285 w 340"/>
                <a:gd name="T27" fmla="*/ 91 h 309"/>
                <a:gd name="T28" fmla="*/ 249 w 340"/>
                <a:gd name="T29" fmla="*/ 127 h 309"/>
                <a:gd name="T30" fmla="*/ 55 w 340"/>
                <a:gd name="T31" fmla="*/ 127 h 309"/>
                <a:gd name="T32" fmla="*/ 55 w 340"/>
                <a:gd name="T33" fmla="*/ 56 h 309"/>
                <a:gd name="T34" fmla="*/ 249 w 340"/>
                <a:gd name="T35" fmla="*/ 56 h 309"/>
                <a:gd name="T36" fmla="*/ 249 w 340"/>
                <a:gd name="T37" fmla="*/ 254 h 309"/>
                <a:gd name="T38" fmla="*/ 55 w 340"/>
                <a:gd name="T39" fmla="*/ 254 h 309"/>
                <a:gd name="T40" fmla="*/ 55 w 340"/>
                <a:gd name="T41" fmla="*/ 183 h 309"/>
                <a:gd name="T42" fmla="*/ 249 w 340"/>
                <a:gd name="T43" fmla="*/ 183 h 309"/>
                <a:gd name="T44" fmla="*/ 285 w 340"/>
                <a:gd name="T45" fmla="*/ 218 h 309"/>
                <a:gd name="T46" fmla="*/ 249 w 340"/>
                <a:gd name="T47" fmla="*/ 25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0" h="309">
                  <a:moveTo>
                    <a:pt x="340" y="91"/>
                  </a:moveTo>
                  <a:cubicBezTo>
                    <a:pt x="340" y="41"/>
                    <a:pt x="299" y="0"/>
                    <a:pt x="24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" y="309"/>
                    <a:pt x="26" y="309"/>
                    <a:pt x="26" y="309"/>
                  </a:cubicBezTo>
                  <a:cubicBezTo>
                    <a:pt x="55" y="309"/>
                    <a:pt x="55" y="309"/>
                    <a:pt x="55" y="309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99" y="309"/>
                    <a:pt x="340" y="269"/>
                    <a:pt x="340" y="218"/>
                  </a:cubicBezTo>
                  <a:cubicBezTo>
                    <a:pt x="340" y="194"/>
                    <a:pt x="330" y="171"/>
                    <a:pt x="314" y="155"/>
                  </a:cubicBezTo>
                  <a:cubicBezTo>
                    <a:pt x="330" y="138"/>
                    <a:pt x="340" y="116"/>
                    <a:pt x="340" y="91"/>
                  </a:cubicBezTo>
                  <a:close/>
                  <a:moveTo>
                    <a:pt x="249" y="56"/>
                  </a:moveTo>
                  <a:cubicBezTo>
                    <a:pt x="269" y="56"/>
                    <a:pt x="285" y="71"/>
                    <a:pt x="285" y="91"/>
                  </a:cubicBezTo>
                  <a:cubicBezTo>
                    <a:pt x="285" y="111"/>
                    <a:pt x="269" y="127"/>
                    <a:pt x="249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56"/>
                    <a:pt x="55" y="56"/>
                    <a:pt x="55" y="56"/>
                  </a:cubicBezTo>
                  <a:lnTo>
                    <a:pt x="249" y="56"/>
                  </a:lnTo>
                  <a:close/>
                  <a:moveTo>
                    <a:pt x="249" y="254"/>
                  </a:moveTo>
                  <a:cubicBezTo>
                    <a:pt x="55" y="254"/>
                    <a:pt x="55" y="254"/>
                    <a:pt x="55" y="25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249" y="183"/>
                    <a:pt x="249" y="183"/>
                    <a:pt x="249" y="183"/>
                  </a:cubicBezTo>
                  <a:cubicBezTo>
                    <a:pt x="269" y="183"/>
                    <a:pt x="285" y="199"/>
                    <a:pt x="285" y="218"/>
                  </a:cubicBezTo>
                  <a:cubicBezTo>
                    <a:pt x="285" y="238"/>
                    <a:pt x="269" y="254"/>
                    <a:pt x="249" y="2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982928AD-926C-4EA1-B552-E2517F00F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8" y="1792"/>
              <a:ext cx="392" cy="351"/>
            </a:xfrm>
            <a:custGeom>
              <a:avLst/>
              <a:gdLst>
                <a:gd name="T0" fmla="*/ 348 w 348"/>
                <a:gd name="T1" fmla="*/ 99 h 311"/>
                <a:gd name="T2" fmla="*/ 348 w 348"/>
                <a:gd name="T3" fmla="*/ 99 h 311"/>
                <a:gd name="T4" fmla="*/ 348 w 348"/>
                <a:gd name="T5" fmla="*/ 0 h 311"/>
                <a:gd name="T6" fmla="*/ 293 w 348"/>
                <a:gd name="T7" fmla="*/ 0 h 311"/>
                <a:gd name="T8" fmla="*/ 293 w 348"/>
                <a:gd name="T9" fmla="*/ 12 h 311"/>
                <a:gd name="T10" fmla="*/ 251 w 348"/>
                <a:gd name="T11" fmla="*/ 2 h 311"/>
                <a:gd name="T12" fmla="*/ 97 w 348"/>
                <a:gd name="T13" fmla="*/ 2 h 311"/>
                <a:gd name="T14" fmla="*/ 0 w 348"/>
                <a:gd name="T15" fmla="*/ 99 h 311"/>
                <a:gd name="T16" fmla="*/ 0 w 348"/>
                <a:gd name="T17" fmla="*/ 215 h 311"/>
                <a:gd name="T18" fmla="*/ 97 w 348"/>
                <a:gd name="T19" fmla="*/ 311 h 311"/>
                <a:gd name="T20" fmla="*/ 251 w 348"/>
                <a:gd name="T21" fmla="*/ 311 h 311"/>
                <a:gd name="T22" fmla="*/ 293 w 348"/>
                <a:gd name="T23" fmla="*/ 302 h 311"/>
                <a:gd name="T24" fmla="*/ 293 w 348"/>
                <a:gd name="T25" fmla="*/ 311 h 311"/>
                <a:gd name="T26" fmla="*/ 348 w 348"/>
                <a:gd name="T27" fmla="*/ 311 h 311"/>
                <a:gd name="T28" fmla="*/ 348 w 348"/>
                <a:gd name="T29" fmla="*/ 215 h 311"/>
                <a:gd name="T30" fmla="*/ 348 w 348"/>
                <a:gd name="T31" fmla="*/ 215 h 311"/>
                <a:gd name="T32" fmla="*/ 348 w 348"/>
                <a:gd name="T33" fmla="*/ 99 h 311"/>
                <a:gd name="T34" fmla="*/ 293 w 348"/>
                <a:gd name="T35" fmla="*/ 215 h 311"/>
                <a:gd name="T36" fmla="*/ 251 w 348"/>
                <a:gd name="T37" fmla="*/ 256 h 311"/>
                <a:gd name="T38" fmla="*/ 97 w 348"/>
                <a:gd name="T39" fmla="*/ 256 h 311"/>
                <a:gd name="T40" fmla="*/ 55 w 348"/>
                <a:gd name="T41" fmla="*/ 215 h 311"/>
                <a:gd name="T42" fmla="*/ 55 w 348"/>
                <a:gd name="T43" fmla="*/ 99 h 311"/>
                <a:gd name="T44" fmla="*/ 97 w 348"/>
                <a:gd name="T45" fmla="*/ 58 h 311"/>
                <a:gd name="T46" fmla="*/ 251 w 348"/>
                <a:gd name="T47" fmla="*/ 58 h 311"/>
                <a:gd name="T48" fmla="*/ 293 w 348"/>
                <a:gd name="T49" fmla="*/ 99 h 311"/>
                <a:gd name="T50" fmla="*/ 293 w 348"/>
                <a:gd name="T51" fmla="*/ 21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311">
                  <a:moveTo>
                    <a:pt x="348" y="99"/>
                  </a:moveTo>
                  <a:cubicBezTo>
                    <a:pt x="348" y="99"/>
                    <a:pt x="348" y="99"/>
                    <a:pt x="348" y="99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3" y="12"/>
                    <a:pt x="293" y="12"/>
                    <a:pt x="293" y="12"/>
                  </a:cubicBezTo>
                  <a:cubicBezTo>
                    <a:pt x="280" y="6"/>
                    <a:pt x="266" y="2"/>
                    <a:pt x="251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43" y="2"/>
                    <a:pt x="0" y="46"/>
                    <a:pt x="0" y="99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68"/>
                    <a:pt x="43" y="311"/>
                    <a:pt x="97" y="311"/>
                  </a:cubicBezTo>
                  <a:cubicBezTo>
                    <a:pt x="251" y="311"/>
                    <a:pt x="251" y="311"/>
                    <a:pt x="251" y="311"/>
                  </a:cubicBezTo>
                  <a:cubicBezTo>
                    <a:pt x="266" y="311"/>
                    <a:pt x="280" y="308"/>
                    <a:pt x="293" y="302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348" y="311"/>
                    <a:pt x="348" y="311"/>
                    <a:pt x="348" y="311"/>
                  </a:cubicBezTo>
                  <a:cubicBezTo>
                    <a:pt x="348" y="215"/>
                    <a:pt x="348" y="215"/>
                    <a:pt x="348" y="215"/>
                  </a:cubicBezTo>
                  <a:cubicBezTo>
                    <a:pt x="348" y="215"/>
                    <a:pt x="348" y="215"/>
                    <a:pt x="348" y="215"/>
                  </a:cubicBezTo>
                  <a:lnTo>
                    <a:pt x="348" y="99"/>
                  </a:lnTo>
                  <a:close/>
                  <a:moveTo>
                    <a:pt x="293" y="215"/>
                  </a:moveTo>
                  <a:cubicBezTo>
                    <a:pt x="293" y="237"/>
                    <a:pt x="274" y="256"/>
                    <a:pt x="251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74" y="256"/>
                    <a:pt x="55" y="237"/>
                    <a:pt x="55" y="215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76"/>
                    <a:pt x="74" y="58"/>
                    <a:pt x="97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74" y="58"/>
                    <a:pt x="293" y="76"/>
                    <a:pt x="293" y="99"/>
                  </a:cubicBezTo>
                  <a:lnTo>
                    <a:pt x="293" y="2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47030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orient="horz" pos="259">
          <p15:clr>
            <a:srgbClr val="FBAE40"/>
          </p15:clr>
        </p15:guide>
        <p15:guide id="5" pos="3674">
          <p15:clr>
            <a:srgbClr val="FBAE40"/>
          </p15:clr>
        </p15:guide>
        <p15:guide id="8" orient="horz" pos="571">
          <p15:clr>
            <a:srgbClr val="FBAE40"/>
          </p15:clr>
        </p15:guide>
        <p15:guide id="12" orient="horz" pos="2244" userDrawn="1">
          <p15:clr>
            <a:srgbClr val="FBAE40"/>
          </p15:clr>
        </p15:guide>
        <p15:guide id="19" orient="horz" pos="2102">
          <p15:clr>
            <a:srgbClr val="FBAE40"/>
          </p15:clr>
        </p15:guide>
        <p15:guide id="20" orient="horz" pos="1762" userDrawn="1">
          <p15:clr>
            <a:srgbClr val="FBAE40"/>
          </p15:clr>
        </p15:guide>
        <p15:guide id="23" orient="horz" pos="940">
          <p15:clr>
            <a:srgbClr val="FBAE40"/>
          </p15:clr>
        </p15:guide>
        <p15:guide id="25" orient="horz" pos="2555" userDrawn="1">
          <p15:clr>
            <a:srgbClr val="FBAE40"/>
          </p15:clr>
        </p15:guide>
        <p15:guide id="26" orient="horz" pos="241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685" y="841709"/>
            <a:ext cx="6858630" cy="1790523"/>
          </a:xfrm>
          <a:prstGeom prst="rect">
            <a:avLst/>
          </a:prstGeom>
        </p:spPr>
        <p:txBody>
          <a:bodyPr anchor="b"/>
          <a:lstStyle>
            <a:lvl1pPr algn="ctr">
              <a:defRPr sz="476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685" y="2701535"/>
            <a:ext cx="6858630" cy="1242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5"/>
            </a:lvl1pPr>
            <a:lvl2pPr marL="362834" indent="0" algn="ctr">
              <a:buNone/>
              <a:defRPr sz="1587"/>
            </a:lvl2pPr>
            <a:lvl3pPr marL="725668" indent="0" algn="ctr">
              <a:buNone/>
              <a:defRPr sz="1428"/>
            </a:lvl3pPr>
            <a:lvl4pPr marL="1088502" indent="0" algn="ctr">
              <a:buNone/>
              <a:defRPr sz="1270"/>
            </a:lvl4pPr>
            <a:lvl5pPr marL="1451336" indent="0" algn="ctr">
              <a:buNone/>
              <a:defRPr sz="1270"/>
            </a:lvl5pPr>
            <a:lvl6pPr marL="1814170" indent="0" algn="ctr">
              <a:buNone/>
              <a:defRPr sz="1270"/>
            </a:lvl6pPr>
            <a:lvl7pPr marL="2177004" indent="0" algn="ctr">
              <a:buNone/>
              <a:defRPr sz="1270"/>
            </a:lvl7pPr>
            <a:lvl8pPr marL="2539837" indent="0" algn="ctr">
              <a:buNone/>
              <a:defRPr sz="1270"/>
            </a:lvl8pPr>
            <a:lvl9pPr marL="2902671" indent="0" algn="ctr">
              <a:buNone/>
              <a:defRPr sz="127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2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33A3BC8-A8CE-4BD1-A788-34EBFAE0A120}"/>
              </a:ext>
            </a:extLst>
          </p:cNvPr>
          <p:cNvSpPr/>
          <p:nvPr userDrawn="1"/>
        </p:nvSpPr>
        <p:spPr>
          <a:xfrm>
            <a:off x="104" y="0"/>
            <a:ext cx="9144000" cy="5143499"/>
          </a:xfrm>
          <a:prstGeom prst="rect">
            <a:avLst/>
          </a:prstGeom>
          <a:gradFill>
            <a:gsLst>
              <a:gs pos="52000">
                <a:srgbClr val="B0B2B3">
                  <a:alpha val="0"/>
                </a:srgbClr>
              </a:gs>
              <a:gs pos="90000">
                <a:schemeClr val="bg1">
                  <a:lumMod val="100000"/>
                  <a:alpha val="65000"/>
                </a:schemeClr>
              </a:gs>
            </a:gsLst>
            <a:lin ang="11700000" scaled="0"/>
          </a:gra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005842-51A1-42A6-8062-C4AEA613FAED}"/>
              </a:ext>
            </a:extLst>
          </p:cNvPr>
          <p:cNvSpPr/>
          <p:nvPr userDrawn="1"/>
        </p:nvSpPr>
        <p:spPr>
          <a:xfrm>
            <a:off x="9072000" y="1266750"/>
            <a:ext cx="71998" cy="2070000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A6ABC7B-BAE8-4DD6-996E-44E36B580AEF}"/>
              </a:ext>
            </a:extLst>
          </p:cNvPr>
          <p:cNvCxnSpPr>
            <a:cxnSpLocks/>
          </p:cNvCxnSpPr>
          <p:nvPr userDrawn="1"/>
        </p:nvCxnSpPr>
        <p:spPr>
          <a:xfrm>
            <a:off x="0" y="1266750"/>
            <a:ext cx="9144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A7A4F21-05BE-4E83-916A-B6D38B40412C}"/>
              </a:ext>
            </a:extLst>
          </p:cNvPr>
          <p:cNvCxnSpPr>
            <a:cxnSpLocks/>
          </p:cNvCxnSpPr>
          <p:nvPr userDrawn="1"/>
        </p:nvCxnSpPr>
        <p:spPr>
          <a:xfrm>
            <a:off x="0" y="3336750"/>
            <a:ext cx="9144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CE868E6-B5A1-4305-AF29-6403AAC17E0D}"/>
              </a:ext>
            </a:extLst>
          </p:cNvPr>
          <p:cNvCxnSpPr>
            <a:cxnSpLocks/>
          </p:cNvCxnSpPr>
          <p:nvPr userDrawn="1"/>
        </p:nvCxnSpPr>
        <p:spPr>
          <a:xfrm>
            <a:off x="8622000" y="0"/>
            <a:ext cx="0" cy="514350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A6FBCEE-CFF8-4976-8591-FB26E0FF1657}"/>
              </a:ext>
            </a:extLst>
          </p:cNvPr>
          <p:cNvSpPr/>
          <p:nvPr userDrawn="1"/>
        </p:nvSpPr>
        <p:spPr>
          <a:xfrm>
            <a:off x="207000" y="5056187"/>
            <a:ext cx="5642260" cy="87313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03030BC-BB2F-4FEA-BA4A-70451F4F3C0D}"/>
              </a:ext>
            </a:extLst>
          </p:cNvPr>
          <p:cNvCxnSpPr>
            <a:cxnSpLocks/>
          </p:cNvCxnSpPr>
          <p:nvPr userDrawn="1"/>
        </p:nvCxnSpPr>
        <p:spPr>
          <a:xfrm>
            <a:off x="207000" y="0"/>
            <a:ext cx="0" cy="514350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FAF73F9-8073-48BB-82B8-D9C4405EBEDB}"/>
              </a:ext>
            </a:extLst>
          </p:cNvPr>
          <p:cNvCxnSpPr>
            <a:cxnSpLocks/>
          </p:cNvCxnSpPr>
          <p:nvPr userDrawn="1"/>
        </p:nvCxnSpPr>
        <p:spPr>
          <a:xfrm>
            <a:off x="5849260" y="0"/>
            <a:ext cx="0" cy="514350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471600" y="1492251"/>
            <a:ext cx="5360393" cy="132186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cap="all" baseline="0">
                <a:solidFill>
                  <a:schemeClr val="tx1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28, RGB: 0,26,114)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" y="4112223"/>
            <a:ext cx="4536000" cy="2159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050" i="0" cap="none" baseline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Должность//</a:t>
            </a:r>
            <a:r>
              <a:rPr lang="ru-RU" dirty="0" err="1"/>
              <a:t>Arial</a:t>
            </a:r>
            <a:r>
              <a:rPr lang="ru-RU" dirty="0"/>
              <a:t> обычный, 12//</a:t>
            </a:r>
            <a:r>
              <a:rPr lang="en-US" dirty="0"/>
              <a:t> black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4364636"/>
            <a:ext cx="4536000" cy="2159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050" i="0" cap="none" baseline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Дата, город //</a:t>
            </a:r>
            <a:r>
              <a:rPr lang="ru-RU" dirty="0" err="1"/>
              <a:t>Arial</a:t>
            </a:r>
            <a:r>
              <a:rPr lang="ru-RU" dirty="0"/>
              <a:t> обычный, 12//</a:t>
            </a:r>
            <a:r>
              <a:rPr lang="en-US" dirty="0"/>
              <a:t> RGB</a:t>
            </a:r>
            <a:r>
              <a:rPr lang="ru-RU" dirty="0"/>
              <a:t>: 12</a:t>
            </a:r>
            <a:r>
              <a:rPr lang="en-US" dirty="0"/>
              <a:t>8</a:t>
            </a:r>
            <a:r>
              <a:rPr lang="ru-RU" dirty="0"/>
              <a:t>, 1</a:t>
            </a:r>
            <a:r>
              <a:rPr lang="en-US" dirty="0"/>
              <a:t>30</a:t>
            </a:r>
            <a:r>
              <a:rPr lang="ru-RU" dirty="0"/>
              <a:t>, </a:t>
            </a:r>
            <a:r>
              <a:rPr lang="en-US" dirty="0"/>
              <a:t>133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71600" y="3859384"/>
            <a:ext cx="4536000" cy="216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050" i="0" cap="none" baseline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Фамилия Имя Отчество//</a:t>
            </a:r>
            <a:r>
              <a:rPr lang="ru-RU" dirty="0" err="1"/>
              <a:t>Arial</a:t>
            </a:r>
            <a:r>
              <a:rPr lang="ru-RU" dirty="0"/>
              <a:t> обычный, 12//</a:t>
            </a:r>
            <a:r>
              <a:rPr lang="en-US" dirty="0"/>
              <a:t> black</a:t>
            </a:r>
            <a:endParaRPr lang="ru-RU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8412DFB-F04D-458D-A1CF-453CE9741E5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8313" y="411750"/>
            <a:ext cx="1335869" cy="488063"/>
            <a:chOff x="923" y="1507"/>
            <a:chExt cx="2967" cy="1084"/>
          </a:xfrm>
        </p:grpSpPr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CF762E84-7C22-4AC9-82DC-BFFA2EF78C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3" y="1507"/>
              <a:ext cx="77" cy="1084"/>
            </a:xfrm>
            <a:prstGeom prst="rect">
              <a:avLst/>
            </a:prstGeom>
            <a:solidFill>
              <a:srgbClr val="FFD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452CC42E-2676-4DED-97FA-EA22F8DDD4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3" y="2277"/>
              <a:ext cx="2637" cy="133"/>
            </a:xfrm>
            <a:custGeom>
              <a:avLst/>
              <a:gdLst>
                <a:gd name="T0" fmla="*/ 2251 w 2340"/>
                <a:gd name="T1" fmla="*/ 103 h 118"/>
                <a:gd name="T2" fmla="*/ 2340 w 2340"/>
                <a:gd name="T3" fmla="*/ 103 h 118"/>
                <a:gd name="T4" fmla="*/ 2236 w 2340"/>
                <a:gd name="T5" fmla="*/ 103 h 118"/>
                <a:gd name="T6" fmla="*/ 104 w 2340"/>
                <a:gd name="T7" fmla="*/ 118 h 118"/>
                <a:gd name="T8" fmla="*/ 15 w 2340"/>
                <a:gd name="T9" fmla="*/ 18 h 118"/>
                <a:gd name="T10" fmla="*/ 208 w 2340"/>
                <a:gd name="T11" fmla="*/ 19 h 118"/>
                <a:gd name="T12" fmla="*/ 208 w 2340"/>
                <a:gd name="T13" fmla="*/ 103 h 118"/>
                <a:gd name="T14" fmla="*/ 526 w 2340"/>
                <a:gd name="T15" fmla="*/ 88 h 118"/>
                <a:gd name="T16" fmla="*/ 499 w 2340"/>
                <a:gd name="T17" fmla="*/ 76 h 118"/>
                <a:gd name="T18" fmla="*/ 299 w 2340"/>
                <a:gd name="T19" fmla="*/ 103 h 118"/>
                <a:gd name="T20" fmla="*/ 299 w 2340"/>
                <a:gd name="T21" fmla="*/ 19 h 118"/>
                <a:gd name="T22" fmla="*/ 314 w 2340"/>
                <a:gd name="T23" fmla="*/ 82 h 118"/>
                <a:gd name="T24" fmla="*/ 360 w 2340"/>
                <a:gd name="T25" fmla="*/ 51 h 118"/>
                <a:gd name="T26" fmla="*/ 253 w 2340"/>
                <a:gd name="T27" fmla="*/ 56 h 118"/>
                <a:gd name="T28" fmla="*/ 700 w 2340"/>
                <a:gd name="T29" fmla="*/ 78 h 118"/>
                <a:gd name="T30" fmla="*/ 609 w 2340"/>
                <a:gd name="T31" fmla="*/ 103 h 118"/>
                <a:gd name="T32" fmla="*/ 675 w 2340"/>
                <a:gd name="T33" fmla="*/ 68 h 118"/>
                <a:gd name="T34" fmla="*/ 390 w 2340"/>
                <a:gd name="T35" fmla="*/ 19 h 118"/>
                <a:gd name="T36" fmla="*/ 405 w 2340"/>
                <a:gd name="T37" fmla="*/ 76 h 118"/>
                <a:gd name="T38" fmla="*/ 469 w 2340"/>
                <a:gd name="T39" fmla="*/ 50 h 118"/>
                <a:gd name="T40" fmla="*/ 783 w 2340"/>
                <a:gd name="T41" fmla="*/ 103 h 118"/>
                <a:gd name="T42" fmla="*/ 783 w 2340"/>
                <a:gd name="T43" fmla="*/ 88 h 118"/>
                <a:gd name="T44" fmla="*/ 817 w 2340"/>
                <a:gd name="T45" fmla="*/ 19 h 118"/>
                <a:gd name="T46" fmla="*/ 848 w 2340"/>
                <a:gd name="T47" fmla="*/ 103 h 118"/>
                <a:gd name="T48" fmla="*/ 924 w 2340"/>
                <a:gd name="T49" fmla="*/ 19 h 118"/>
                <a:gd name="T50" fmla="*/ 2027 w 2340"/>
                <a:gd name="T51" fmla="*/ 19 h 118"/>
                <a:gd name="T52" fmla="*/ 2221 w 2340"/>
                <a:gd name="T53" fmla="*/ 34 h 118"/>
                <a:gd name="T54" fmla="*/ 2132 w 2340"/>
                <a:gd name="T55" fmla="*/ 103 h 118"/>
                <a:gd name="T56" fmla="*/ 2145 w 2340"/>
                <a:gd name="T57" fmla="*/ 53 h 118"/>
                <a:gd name="T58" fmla="*/ 1154 w 2340"/>
                <a:gd name="T59" fmla="*/ 88 h 118"/>
                <a:gd name="T60" fmla="*/ 1222 w 2340"/>
                <a:gd name="T61" fmla="*/ 45 h 118"/>
                <a:gd name="T62" fmla="*/ 1486 w 2340"/>
                <a:gd name="T63" fmla="*/ 34 h 118"/>
                <a:gd name="T64" fmla="*/ 1528 w 2340"/>
                <a:gd name="T65" fmla="*/ 34 h 118"/>
                <a:gd name="T66" fmla="*/ 1554 w 2340"/>
                <a:gd name="T67" fmla="*/ 45 h 118"/>
                <a:gd name="T68" fmla="*/ 1877 w 2340"/>
                <a:gd name="T69" fmla="*/ 88 h 118"/>
                <a:gd name="T70" fmla="*/ 1877 w 2340"/>
                <a:gd name="T71" fmla="*/ 19 h 118"/>
                <a:gd name="T72" fmla="*/ 1945 w 2340"/>
                <a:gd name="T73" fmla="*/ 33 h 118"/>
                <a:gd name="T74" fmla="*/ 1945 w 2340"/>
                <a:gd name="T75" fmla="*/ 18 h 118"/>
                <a:gd name="T76" fmla="*/ 1987 w 2340"/>
                <a:gd name="T77" fmla="*/ 87 h 118"/>
                <a:gd name="T78" fmla="*/ 1002 w 2340"/>
                <a:gd name="T79" fmla="*/ 44 h 118"/>
                <a:gd name="T80" fmla="*/ 1027 w 2340"/>
                <a:gd name="T81" fmla="*/ 103 h 118"/>
                <a:gd name="T82" fmla="*/ 1112 w 2340"/>
                <a:gd name="T83" fmla="*/ 78 h 118"/>
                <a:gd name="T84" fmla="*/ 1035 w 2340"/>
                <a:gd name="T85" fmla="*/ 68 h 118"/>
                <a:gd name="T86" fmla="*/ 1035 w 2340"/>
                <a:gd name="T87" fmla="*/ 53 h 118"/>
                <a:gd name="T88" fmla="*/ 1237 w 2340"/>
                <a:gd name="T89" fmla="*/ 43 h 118"/>
                <a:gd name="T90" fmla="*/ 1262 w 2340"/>
                <a:gd name="T91" fmla="*/ 103 h 118"/>
                <a:gd name="T92" fmla="*/ 1273 w 2340"/>
                <a:gd name="T93" fmla="*/ 68 h 118"/>
                <a:gd name="T94" fmla="*/ 1352 w 2340"/>
                <a:gd name="T95" fmla="*/ 103 h 118"/>
                <a:gd name="T96" fmla="*/ 1405 w 2340"/>
                <a:gd name="T97" fmla="*/ 103 h 118"/>
                <a:gd name="T98" fmla="*/ 1422 w 2340"/>
                <a:gd name="T99" fmla="*/ 19 h 118"/>
                <a:gd name="T100" fmla="*/ 1352 w 2340"/>
                <a:gd name="T101" fmla="*/ 19 h 118"/>
                <a:gd name="T102" fmla="*/ 1778 w 2340"/>
                <a:gd name="T103" fmla="*/ 19 h 118"/>
                <a:gd name="T104" fmla="*/ 1701 w 2340"/>
                <a:gd name="T105" fmla="*/ 103 h 118"/>
                <a:gd name="T106" fmla="*/ 1635 w 2340"/>
                <a:gd name="T107" fmla="*/ 19 h 118"/>
                <a:gd name="T108" fmla="*/ 1666 w 2340"/>
                <a:gd name="T109" fmla="*/ 103 h 118"/>
                <a:gd name="T110" fmla="*/ 1589 w 2340"/>
                <a:gd name="T111" fmla="*/ 10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0" h="118">
                  <a:moveTo>
                    <a:pt x="2305" y="15"/>
                  </a:moveTo>
                  <a:cubicBezTo>
                    <a:pt x="2261" y="15"/>
                    <a:pt x="2261" y="15"/>
                    <a:pt x="2261" y="15"/>
                  </a:cubicBezTo>
                  <a:cubicBezTo>
                    <a:pt x="2261" y="0"/>
                    <a:pt x="2261" y="0"/>
                    <a:pt x="2261" y="0"/>
                  </a:cubicBezTo>
                  <a:cubicBezTo>
                    <a:pt x="2305" y="0"/>
                    <a:pt x="2305" y="0"/>
                    <a:pt x="2305" y="0"/>
                  </a:cubicBezTo>
                  <a:lnTo>
                    <a:pt x="2305" y="15"/>
                  </a:lnTo>
                  <a:close/>
                  <a:moveTo>
                    <a:pt x="2236" y="103"/>
                  </a:move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251" y="103"/>
                    <a:pt x="2251" y="103"/>
                    <a:pt x="2251" y="103"/>
                  </a:cubicBezTo>
                  <a:cubicBezTo>
                    <a:pt x="2325" y="39"/>
                    <a:pt x="2325" y="39"/>
                    <a:pt x="2325" y="39"/>
                  </a:cubicBezTo>
                  <a:cubicBezTo>
                    <a:pt x="2325" y="103"/>
                    <a:pt x="2325" y="103"/>
                    <a:pt x="2325" y="103"/>
                  </a:cubicBezTo>
                  <a:cubicBezTo>
                    <a:pt x="2340" y="103"/>
                    <a:pt x="2340" y="103"/>
                    <a:pt x="2340" y="103"/>
                  </a:cubicBezTo>
                  <a:cubicBezTo>
                    <a:pt x="2340" y="19"/>
                    <a:pt x="2340" y="19"/>
                    <a:pt x="2340" y="19"/>
                  </a:cubicBezTo>
                  <a:cubicBezTo>
                    <a:pt x="2326" y="19"/>
                    <a:pt x="2326" y="19"/>
                    <a:pt x="2326" y="19"/>
                  </a:cubicBezTo>
                  <a:cubicBezTo>
                    <a:pt x="2325" y="18"/>
                    <a:pt x="2325" y="18"/>
                    <a:pt x="2325" y="18"/>
                  </a:cubicBezTo>
                  <a:cubicBezTo>
                    <a:pt x="2251" y="83"/>
                    <a:pt x="2251" y="83"/>
                    <a:pt x="2251" y="83"/>
                  </a:cubicBezTo>
                  <a:cubicBezTo>
                    <a:pt x="2251" y="19"/>
                    <a:pt x="2251" y="19"/>
                    <a:pt x="2251" y="19"/>
                  </a:cubicBezTo>
                  <a:cubicBezTo>
                    <a:pt x="2236" y="19"/>
                    <a:pt x="2236" y="19"/>
                    <a:pt x="2236" y="19"/>
                  </a:cubicBezTo>
                  <a:lnTo>
                    <a:pt x="2236" y="103"/>
                  </a:lnTo>
                  <a:close/>
                  <a:moveTo>
                    <a:pt x="0" y="1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18"/>
                    <a:pt x="15" y="18"/>
                    <a:pt x="15" y="18"/>
                  </a:cubicBezTo>
                  <a:lnTo>
                    <a:pt x="0" y="18"/>
                  </a:lnTo>
                  <a:close/>
                  <a:moveTo>
                    <a:pt x="134" y="103"/>
                  </a:moveTo>
                  <a:cubicBezTo>
                    <a:pt x="119" y="103"/>
                    <a:pt x="119" y="103"/>
                    <a:pt x="119" y="103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134" y="103"/>
                    <a:pt x="134" y="103"/>
                    <a:pt x="134" y="103"/>
                  </a:cubicBezTo>
                  <a:close/>
                  <a:moveTo>
                    <a:pt x="568" y="34"/>
                  </a:moveTo>
                  <a:cubicBezTo>
                    <a:pt x="526" y="34"/>
                    <a:pt x="526" y="34"/>
                    <a:pt x="526" y="34"/>
                  </a:cubicBezTo>
                  <a:cubicBezTo>
                    <a:pt x="520" y="34"/>
                    <a:pt x="515" y="39"/>
                    <a:pt x="515" y="45"/>
                  </a:cubicBezTo>
                  <a:cubicBezTo>
                    <a:pt x="515" y="76"/>
                    <a:pt x="515" y="76"/>
                    <a:pt x="515" y="76"/>
                  </a:cubicBezTo>
                  <a:cubicBezTo>
                    <a:pt x="515" y="83"/>
                    <a:pt x="520" y="88"/>
                    <a:pt x="526" y="88"/>
                  </a:cubicBezTo>
                  <a:cubicBezTo>
                    <a:pt x="568" y="88"/>
                    <a:pt x="568" y="88"/>
                    <a:pt x="568" y="88"/>
                  </a:cubicBezTo>
                  <a:cubicBezTo>
                    <a:pt x="574" y="88"/>
                    <a:pt x="579" y="83"/>
                    <a:pt x="579" y="76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79" y="39"/>
                    <a:pt x="574" y="34"/>
                    <a:pt x="568" y="34"/>
                  </a:cubicBezTo>
                  <a:close/>
                  <a:moveTo>
                    <a:pt x="526" y="19"/>
                  </a:moveTo>
                  <a:cubicBezTo>
                    <a:pt x="511" y="19"/>
                    <a:pt x="499" y="30"/>
                    <a:pt x="499" y="45"/>
                  </a:cubicBezTo>
                  <a:cubicBezTo>
                    <a:pt x="499" y="76"/>
                    <a:pt x="499" y="76"/>
                    <a:pt x="499" y="76"/>
                  </a:cubicBezTo>
                  <a:cubicBezTo>
                    <a:pt x="499" y="91"/>
                    <a:pt x="511" y="103"/>
                    <a:pt x="526" y="103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82" y="103"/>
                    <a:pt x="594" y="91"/>
                    <a:pt x="594" y="76"/>
                  </a:cubicBezTo>
                  <a:cubicBezTo>
                    <a:pt x="594" y="45"/>
                    <a:pt x="594" y="45"/>
                    <a:pt x="594" y="45"/>
                  </a:cubicBezTo>
                  <a:cubicBezTo>
                    <a:pt x="594" y="30"/>
                    <a:pt x="582" y="19"/>
                    <a:pt x="568" y="19"/>
                  </a:cubicBezTo>
                  <a:lnTo>
                    <a:pt x="526" y="19"/>
                  </a:lnTo>
                  <a:close/>
                  <a:moveTo>
                    <a:pt x="299" y="103"/>
                  </a:moveTo>
                  <a:cubicBezTo>
                    <a:pt x="299" y="82"/>
                    <a:pt x="299" y="82"/>
                    <a:pt x="299" y="82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50" y="82"/>
                    <a:pt x="238" y="70"/>
                    <a:pt x="238" y="56"/>
                  </a:cubicBezTo>
                  <a:cubicBezTo>
                    <a:pt x="238" y="51"/>
                    <a:pt x="238" y="51"/>
                    <a:pt x="238" y="51"/>
                  </a:cubicBezTo>
                  <a:cubicBezTo>
                    <a:pt x="238" y="36"/>
                    <a:pt x="250" y="25"/>
                    <a:pt x="264" y="25"/>
                  </a:cubicBezTo>
                  <a:cubicBezTo>
                    <a:pt x="299" y="25"/>
                    <a:pt x="299" y="25"/>
                    <a:pt x="299" y="25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314" y="19"/>
                    <a:pt x="314" y="19"/>
                    <a:pt x="314" y="19"/>
                  </a:cubicBezTo>
                  <a:cubicBezTo>
                    <a:pt x="314" y="25"/>
                    <a:pt x="314" y="25"/>
                    <a:pt x="314" y="25"/>
                  </a:cubicBezTo>
                  <a:cubicBezTo>
                    <a:pt x="348" y="25"/>
                    <a:pt x="348" y="25"/>
                    <a:pt x="348" y="25"/>
                  </a:cubicBezTo>
                  <a:cubicBezTo>
                    <a:pt x="363" y="25"/>
                    <a:pt x="375" y="36"/>
                    <a:pt x="375" y="5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5" y="70"/>
                    <a:pt x="363" y="82"/>
                    <a:pt x="348" y="82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4" y="103"/>
                    <a:pt x="314" y="103"/>
                    <a:pt x="314" y="103"/>
                  </a:cubicBezTo>
                  <a:lnTo>
                    <a:pt x="299" y="103"/>
                  </a:lnTo>
                  <a:close/>
                  <a:moveTo>
                    <a:pt x="348" y="67"/>
                  </a:moveTo>
                  <a:cubicBezTo>
                    <a:pt x="314" y="67"/>
                    <a:pt x="314" y="67"/>
                    <a:pt x="314" y="67"/>
                  </a:cubicBezTo>
                  <a:cubicBezTo>
                    <a:pt x="314" y="40"/>
                    <a:pt x="314" y="40"/>
                    <a:pt x="314" y="40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55" y="40"/>
                    <a:pt x="360" y="45"/>
                    <a:pt x="360" y="51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360" y="62"/>
                    <a:pt x="355" y="67"/>
                    <a:pt x="348" y="67"/>
                  </a:cubicBezTo>
                  <a:close/>
                  <a:moveTo>
                    <a:pt x="299" y="67"/>
                  </a:moveTo>
                  <a:cubicBezTo>
                    <a:pt x="299" y="40"/>
                    <a:pt x="299" y="40"/>
                    <a:pt x="299" y="40"/>
                  </a:cubicBezTo>
                  <a:cubicBezTo>
                    <a:pt x="264" y="40"/>
                    <a:pt x="264" y="40"/>
                    <a:pt x="264" y="40"/>
                  </a:cubicBezTo>
                  <a:cubicBezTo>
                    <a:pt x="258" y="40"/>
                    <a:pt x="253" y="45"/>
                    <a:pt x="253" y="51"/>
                  </a:cubicBezTo>
                  <a:cubicBezTo>
                    <a:pt x="253" y="56"/>
                    <a:pt x="253" y="56"/>
                    <a:pt x="253" y="56"/>
                  </a:cubicBezTo>
                  <a:cubicBezTo>
                    <a:pt x="253" y="62"/>
                    <a:pt x="258" y="67"/>
                    <a:pt x="264" y="67"/>
                  </a:cubicBezTo>
                  <a:lnTo>
                    <a:pt x="299" y="67"/>
                  </a:lnTo>
                  <a:close/>
                  <a:moveTo>
                    <a:pt x="609" y="103"/>
                  </a:moveTo>
                  <a:cubicBezTo>
                    <a:pt x="622" y="103"/>
                    <a:pt x="622" y="103"/>
                    <a:pt x="622" y="103"/>
                  </a:cubicBezTo>
                  <a:cubicBezTo>
                    <a:pt x="622" y="103"/>
                    <a:pt x="622" y="103"/>
                    <a:pt x="622" y="103"/>
                  </a:cubicBezTo>
                  <a:cubicBezTo>
                    <a:pt x="675" y="103"/>
                    <a:pt x="675" y="103"/>
                    <a:pt x="675" y="103"/>
                  </a:cubicBezTo>
                  <a:cubicBezTo>
                    <a:pt x="689" y="103"/>
                    <a:pt x="700" y="92"/>
                    <a:pt x="700" y="78"/>
                  </a:cubicBezTo>
                  <a:cubicBezTo>
                    <a:pt x="700" y="71"/>
                    <a:pt x="697" y="65"/>
                    <a:pt x="693" y="61"/>
                  </a:cubicBezTo>
                  <a:cubicBezTo>
                    <a:pt x="697" y="56"/>
                    <a:pt x="700" y="50"/>
                    <a:pt x="700" y="43"/>
                  </a:cubicBezTo>
                  <a:cubicBezTo>
                    <a:pt x="700" y="30"/>
                    <a:pt x="689" y="19"/>
                    <a:pt x="675" y="19"/>
                  </a:cubicBezTo>
                  <a:cubicBezTo>
                    <a:pt x="614" y="19"/>
                    <a:pt x="614" y="19"/>
                    <a:pt x="614" y="19"/>
                  </a:cubicBezTo>
                  <a:cubicBezTo>
                    <a:pt x="614" y="19"/>
                    <a:pt x="614" y="19"/>
                    <a:pt x="614" y="19"/>
                  </a:cubicBezTo>
                  <a:cubicBezTo>
                    <a:pt x="609" y="19"/>
                    <a:pt x="609" y="19"/>
                    <a:pt x="609" y="19"/>
                  </a:cubicBezTo>
                  <a:lnTo>
                    <a:pt x="609" y="103"/>
                  </a:lnTo>
                  <a:close/>
                  <a:moveTo>
                    <a:pt x="675" y="53"/>
                  </a:moveTo>
                  <a:cubicBezTo>
                    <a:pt x="622" y="53"/>
                    <a:pt x="622" y="53"/>
                    <a:pt x="622" y="53"/>
                  </a:cubicBezTo>
                  <a:cubicBezTo>
                    <a:pt x="622" y="34"/>
                    <a:pt x="622" y="34"/>
                    <a:pt x="622" y="34"/>
                  </a:cubicBezTo>
                  <a:cubicBezTo>
                    <a:pt x="675" y="34"/>
                    <a:pt x="675" y="34"/>
                    <a:pt x="675" y="34"/>
                  </a:cubicBezTo>
                  <a:cubicBezTo>
                    <a:pt x="680" y="34"/>
                    <a:pt x="685" y="38"/>
                    <a:pt x="685" y="43"/>
                  </a:cubicBezTo>
                  <a:cubicBezTo>
                    <a:pt x="685" y="49"/>
                    <a:pt x="680" y="53"/>
                    <a:pt x="675" y="53"/>
                  </a:cubicBezTo>
                  <a:close/>
                  <a:moveTo>
                    <a:pt x="675" y="68"/>
                  </a:moveTo>
                  <a:cubicBezTo>
                    <a:pt x="622" y="68"/>
                    <a:pt x="622" y="68"/>
                    <a:pt x="622" y="68"/>
                  </a:cubicBezTo>
                  <a:cubicBezTo>
                    <a:pt x="622" y="88"/>
                    <a:pt x="622" y="88"/>
                    <a:pt x="622" y="88"/>
                  </a:cubicBezTo>
                  <a:cubicBezTo>
                    <a:pt x="675" y="88"/>
                    <a:pt x="675" y="88"/>
                    <a:pt x="675" y="88"/>
                  </a:cubicBezTo>
                  <a:cubicBezTo>
                    <a:pt x="680" y="88"/>
                    <a:pt x="685" y="83"/>
                    <a:pt x="685" y="78"/>
                  </a:cubicBezTo>
                  <a:cubicBezTo>
                    <a:pt x="685" y="73"/>
                    <a:pt x="680" y="68"/>
                    <a:pt x="675" y="68"/>
                  </a:cubicBezTo>
                  <a:close/>
                  <a:moveTo>
                    <a:pt x="390" y="103"/>
                  </a:moveTo>
                  <a:cubicBezTo>
                    <a:pt x="390" y="19"/>
                    <a:pt x="390" y="19"/>
                    <a:pt x="390" y="19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405" y="19"/>
                    <a:pt x="405" y="19"/>
                    <a:pt x="405" y="19"/>
                  </a:cubicBezTo>
                  <a:cubicBezTo>
                    <a:pt x="458" y="19"/>
                    <a:pt x="458" y="19"/>
                    <a:pt x="458" y="19"/>
                  </a:cubicBezTo>
                  <a:cubicBezTo>
                    <a:pt x="473" y="19"/>
                    <a:pt x="484" y="30"/>
                    <a:pt x="484" y="45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65"/>
                    <a:pt x="473" y="76"/>
                    <a:pt x="458" y="76"/>
                  </a:cubicBezTo>
                  <a:cubicBezTo>
                    <a:pt x="405" y="76"/>
                    <a:pt x="405" y="76"/>
                    <a:pt x="405" y="76"/>
                  </a:cubicBezTo>
                  <a:cubicBezTo>
                    <a:pt x="405" y="103"/>
                    <a:pt x="405" y="103"/>
                    <a:pt x="405" y="103"/>
                  </a:cubicBezTo>
                  <a:lnTo>
                    <a:pt x="390" y="103"/>
                  </a:lnTo>
                  <a:close/>
                  <a:moveTo>
                    <a:pt x="405" y="61"/>
                  </a:moveTo>
                  <a:cubicBezTo>
                    <a:pt x="405" y="34"/>
                    <a:pt x="405" y="34"/>
                    <a:pt x="405" y="3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64" y="34"/>
                    <a:pt x="469" y="39"/>
                    <a:pt x="469" y="45"/>
                  </a:cubicBezTo>
                  <a:cubicBezTo>
                    <a:pt x="469" y="50"/>
                    <a:pt x="469" y="50"/>
                    <a:pt x="469" y="50"/>
                  </a:cubicBezTo>
                  <a:cubicBezTo>
                    <a:pt x="469" y="56"/>
                    <a:pt x="464" y="61"/>
                    <a:pt x="458" y="61"/>
                  </a:cubicBezTo>
                  <a:lnTo>
                    <a:pt x="405" y="61"/>
                  </a:lnTo>
                  <a:close/>
                  <a:moveTo>
                    <a:pt x="715" y="19"/>
                  </a:moveTo>
                  <a:cubicBezTo>
                    <a:pt x="715" y="103"/>
                    <a:pt x="715" y="103"/>
                    <a:pt x="715" y="103"/>
                  </a:cubicBezTo>
                  <a:cubicBezTo>
                    <a:pt x="718" y="103"/>
                    <a:pt x="718" y="103"/>
                    <a:pt x="718" y="103"/>
                  </a:cubicBezTo>
                  <a:cubicBezTo>
                    <a:pt x="719" y="103"/>
                    <a:pt x="719" y="103"/>
                    <a:pt x="719" y="103"/>
                  </a:cubicBezTo>
                  <a:cubicBezTo>
                    <a:pt x="783" y="103"/>
                    <a:pt x="783" y="103"/>
                    <a:pt x="783" y="103"/>
                  </a:cubicBezTo>
                  <a:cubicBezTo>
                    <a:pt x="798" y="103"/>
                    <a:pt x="810" y="91"/>
                    <a:pt x="810" y="76"/>
                  </a:cubicBezTo>
                  <a:cubicBezTo>
                    <a:pt x="810" y="71"/>
                    <a:pt x="810" y="71"/>
                    <a:pt x="810" y="71"/>
                  </a:cubicBezTo>
                  <a:cubicBezTo>
                    <a:pt x="810" y="57"/>
                    <a:pt x="798" y="45"/>
                    <a:pt x="783" y="45"/>
                  </a:cubicBezTo>
                  <a:cubicBezTo>
                    <a:pt x="730" y="45"/>
                    <a:pt x="730" y="45"/>
                    <a:pt x="730" y="45"/>
                  </a:cubicBezTo>
                  <a:cubicBezTo>
                    <a:pt x="730" y="19"/>
                    <a:pt x="730" y="19"/>
                    <a:pt x="730" y="19"/>
                  </a:cubicBezTo>
                  <a:lnTo>
                    <a:pt x="715" y="19"/>
                  </a:lnTo>
                  <a:close/>
                  <a:moveTo>
                    <a:pt x="783" y="88"/>
                  </a:moveTo>
                  <a:cubicBezTo>
                    <a:pt x="730" y="88"/>
                    <a:pt x="730" y="88"/>
                    <a:pt x="730" y="88"/>
                  </a:cubicBezTo>
                  <a:cubicBezTo>
                    <a:pt x="730" y="60"/>
                    <a:pt x="730" y="60"/>
                    <a:pt x="730" y="60"/>
                  </a:cubicBezTo>
                  <a:cubicBezTo>
                    <a:pt x="783" y="60"/>
                    <a:pt x="783" y="60"/>
                    <a:pt x="783" y="60"/>
                  </a:cubicBezTo>
                  <a:cubicBezTo>
                    <a:pt x="790" y="60"/>
                    <a:pt x="795" y="65"/>
                    <a:pt x="795" y="71"/>
                  </a:cubicBezTo>
                  <a:cubicBezTo>
                    <a:pt x="795" y="76"/>
                    <a:pt x="795" y="76"/>
                    <a:pt x="795" y="76"/>
                  </a:cubicBezTo>
                  <a:cubicBezTo>
                    <a:pt x="795" y="83"/>
                    <a:pt x="790" y="88"/>
                    <a:pt x="783" y="88"/>
                  </a:cubicBezTo>
                  <a:close/>
                  <a:moveTo>
                    <a:pt x="817" y="19"/>
                  </a:moveTo>
                  <a:cubicBezTo>
                    <a:pt x="817" y="103"/>
                    <a:pt x="817" y="103"/>
                    <a:pt x="817" y="103"/>
                  </a:cubicBezTo>
                  <a:cubicBezTo>
                    <a:pt x="832" y="103"/>
                    <a:pt x="832" y="103"/>
                    <a:pt x="832" y="103"/>
                  </a:cubicBezTo>
                  <a:cubicBezTo>
                    <a:pt x="832" y="19"/>
                    <a:pt x="832" y="19"/>
                    <a:pt x="832" y="19"/>
                  </a:cubicBezTo>
                  <a:lnTo>
                    <a:pt x="817" y="19"/>
                  </a:lnTo>
                  <a:close/>
                  <a:moveTo>
                    <a:pt x="847" y="19"/>
                  </a:moveTo>
                  <a:cubicBezTo>
                    <a:pt x="886" y="61"/>
                    <a:pt x="886" y="61"/>
                    <a:pt x="886" y="61"/>
                  </a:cubicBezTo>
                  <a:cubicBezTo>
                    <a:pt x="848" y="103"/>
                    <a:pt x="848" y="103"/>
                    <a:pt x="848" y="103"/>
                  </a:cubicBezTo>
                  <a:cubicBezTo>
                    <a:pt x="869" y="103"/>
                    <a:pt x="869" y="103"/>
                    <a:pt x="869" y="103"/>
                  </a:cubicBezTo>
                  <a:cubicBezTo>
                    <a:pt x="896" y="73"/>
                    <a:pt x="896" y="73"/>
                    <a:pt x="896" y="73"/>
                  </a:cubicBezTo>
                  <a:cubicBezTo>
                    <a:pt x="924" y="103"/>
                    <a:pt x="924" y="103"/>
                    <a:pt x="924" y="103"/>
                  </a:cubicBezTo>
                  <a:cubicBezTo>
                    <a:pt x="944" y="103"/>
                    <a:pt x="944" y="103"/>
                    <a:pt x="944" y="103"/>
                  </a:cubicBezTo>
                  <a:cubicBezTo>
                    <a:pt x="906" y="61"/>
                    <a:pt x="906" y="61"/>
                    <a:pt x="906" y="61"/>
                  </a:cubicBezTo>
                  <a:cubicBezTo>
                    <a:pt x="945" y="19"/>
                    <a:pt x="945" y="19"/>
                    <a:pt x="945" y="19"/>
                  </a:cubicBezTo>
                  <a:cubicBezTo>
                    <a:pt x="924" y="19"/>
                    <a:pt x="924" y="19"/>
                    <a:pt x="924" y="19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68" y="19"/>
                    <a:pt x="868" y="19"/>
                    <a:pt x="868" y="19"/>
                  </a:cubicBezTo>
                  <a:lnTo>
                    <a:pt x="847" y="19"/>
                  </a:lnTo>
                  <a:close/>
                  <a:moveTo>
                    <a:pt x="2078" y="34"/>
                  </a:moveTo>
                  <a:cubicBezTo>
                    <a:pt x="2115" y="34"/>
                    <a:pt x="2115" y="34"/>
                    <a:pt x="2115" y="34"/>
                  </a:cubicBezTo>
                  <a:cubicBezTo>
                    <a:pt x="2115" y="19"/>
                    <a:pt x="2115" y="19"/>
                    <a:pt x="2115" y="19"/>
                  </a:cubicBezTo>
                  <a:cubicBezTo>
                    <a:pt x="2027" y="19"/>
                    <a:pt x="2027" y="19"/>
                    <a:pt x="2027" y="19"/>
                  </a:cubicBezTo>
                  <a:cubicBezTo>
                    <a:pt x="2027" y="34"/>
                    <a:pt x="2027" y="34"/>
                    <a:pt x="2027" y="34"/>
                  </a:cubicBezTo>
                  <a:cubicBezTo>
                    <a:pt x="2063" y="34"/>
                    <a:pt x="2063" y="34"/>
                    <a:pt x="2063" y="34"/>
                  </a:cubicBezTo>
                  <a:cubicBezTo>
                    <a:pt x="2063" y="103"/>
                    <a:pt x="2063" y="103"/>
                    <a:pt x="2063" y="103"/>
                  </a:cubicBezTo>
                  <a:cubicBezTo>
                    <a:pt x="2078" y="103"/>
                    <a:pt x="2078" y="103"/>
                    <a:pt x="2078" y="103"/>
                  </a:cubicBezTo>
                  <a:lnTo>
                    <a:pt x="2078" y="34"/>
                  </a:lnTo>
                  <a:close/>
                  <a:moveTo>
                    <a:pt x="2145" y="34"/>
                  </a:moveTo>
                  <a:cubicBezTo>
                    <a:pt x="2221" y="34"/>
                    <a:pt x="2221" y="34"/>
                    <a:pt x="2221" y="34"/>
                  </a:cubicBezTo>
                  <a:cubicBezTo>
                    <a:pt x="2221" y="19"/>
                    <a:pt x="2221" y="19"/>
                    <a:pt x="2221" y="19"/>
                  </a:cubicBezTo>
                  <a:cubicBezTo>
                    <a:pt x="2132" y="19"/>
                    <a:pt x="2132" y="19"/>
                    <a:pt x="2132" y="19"/>
                  </a:cubicBezTo>
                  <a:cubicBezTo>
                    <a:pt x="2132" y="19"/>
                    <a:pt x="2132" y="19"/>
                    <a:pt x="2132" y="19"/>
                  </a:cubicBezTo>
                  <a:cubicBezTo>
                    <a:pt x="2130" y="19"/>
                    <a:pt x="2130" y="19"/>
                    <a:pt x="2130" y="19"/>
                  </a:cubicBezTo>
                  <a:cubicBezTo>
                    <a:pt x="2130" y="103"/>
                    <a:pt x="2130" y="103"/>
                    <a:pt x="2130" y="103"/>
                  </a:cubicBezTo>
                  <a:cubicBezTo>
                    <a:pt x="2132" y="103"/>
                    <a:pt x="2132" y="103"/>
                    <a:pt x="2132" y="103"/>
                  </a:cubicBezTo>
                  <a:cubicBezTo>
                    <a:pt x="2132" y="103"/>
                    <a:pt x="2132" y="103"/>
                    <a:pt x="2132" y="103"/>
                  </a:cubicBezTo>
                  <a:cubicBezTo>
                    <a:pt x="2221" y="103"/>
                    <a:pt x="2221" y="103"/>
                    <a:pt x="2221" y="103"/>
                  </a:cubicBezTo>
                  <a:cubicBezTo>
                    <a:pt x="2221" y="88"/>
                    <a:pt x="2221" y="88"/>
                    <a:pt x="2221" y="88"/>
                  </a:cubicBezTo>
                  <a:cubicBezTo>
                    <a:pt x="2145" y="88"/>
                    <a:pt x="2145" y="88"/>
                    <a:pt x="2145" y="88"/>
                  </a:cubicBezTo>
                  <a:cubicBezTo>
                    <a:pt x="2145" y="68"/>
                    <a:pt x="2145" y="68"/>
                    <a:pt x="2145" y="68"/>
                  </a:cubicBezTo>
                  <a:cubicBezTo>
                    <a:pt x="2221" y="68"/>
                    <a:pt x="2221" y="68"/>
                    <a:pt x="2221" y="68"/>
                  </a:cubicBezTo>
                  <a:cubicBezTo>
                    <a:pt x="2221" y="53"/>
                    <a:pt x="2221" y="53"/>
                    <a:pt x="2221" y="53"/>
                  </a:cubicBezTo>
                  <a:cubicBezTo>
                    <a:pt x="2145" y="53"/>
                    <a:pt x="2145" y="53"/>
                    <a:pt x="2145" y="53"/>
                  </a:cubicBezTo>
                  <a:lnTo>
                    <a:pt x="2145" y="34"/>
                  </a:lnTo>
                  <a:close/>
                  <a:moveTo>
                    <a:pt x="1154" y="34"/>
                  </a:moveTo>
                  <a:cubicBezTo>
                    <a:pt x="1196" y="34"/>
                    <a:pt x="1196" y="34"/>
                    <a:pt x="1196" y="34"/>
                  </a:cubicBezTo>
                  <a:cubicBezTo>
                    <a:pt x="1202" y="34"/>
                    <a:pt x="1207" y="39"/>
                    <a:pt x="1207" y="45"/>
                  </a:cubicBezTo>
                  <a:cubicBezTo>
                    <a:pt x="1207" y="77"/>
                    <a:pt x="1207" y="77"/>
                    <a:pt x="1207" y="77"/>
                  </a:cubicBezTo>
                  <a:cubicBezTo>
                    <a:pt x="1207" y="83"/>
                    <a:pt x="1202" y="88"/>
                    <a:pt x="1196" y="88"/>
                  </a:cubicBezTo>
                  <a:cubicBezTo>
                    <a:pt x="1154" y="88"/>
                    <a:pt x="1154" y="88"/>
                    <a:pt x="1154" y="88"/>
                  </a:cubicBezTo>
                  <a:cubicBezTo>
                    <a:pt x="1148" y="88"/>
                    <a:pt x="1142" y="83"/>
                    <a:pt x="1142" y="77"/>
                  </a:cubicBezTo>
                  <a:cubicBezTo>
                    <a:pt x="1142" y="45"/>
                    <a:pt x="1142" y="45"/>
                    <a:pt x="1142" y="45"/>
                  </a:cubicBezTo>
                  <a:cubicBezTo>
                    <a:pt x="1142" y="39"/>
                    <a:pt x="1148" y="34"/>
                    <a:pt x="1154" y="34"/>
                  </a:cubicBezTo>
                  <a:close/>
                  <a:moveTo>
                    <a:pt x="1127" y="45"/>
                  </a:moveTo>
                  <a:cubicBezTo>
                    <a:pt x="1127" y="31"/>
                    <a:pt x="1139" y="19"/>
                    <a:pt x="1154" y="19"/>
                  </a:cubicBezTo>
                  <a:cubicBezTo>
                    <a:pt x="1196" y="19"/>
                    <a:pt x="1196" y="19"/>
                    <a:pt x="1196" y="19"/>
                  </a:cubicBezTo>
                  <a:cubicBezTo>
                    <a:pt x="1210" y="19"/>
                    <a:pt x="1222" y="31"/>
                    <a:pt x="1222" y="45"/>
                  </a:cubicBezTo>
                  <a:cubicBezTo>
                    <a:pt x="1222" y="77"/>
                    <a:pt x="1222" y="77"/>
                    <a:pt x="1222" y="77"/>
                  </a:cubicBezTo>
                  <a:cubicBezTo>
                    <a:pt x="1222" y="91"/>
                    <a:pt x="1210" y="103"/>
                    <a:pt x="1196" y="103"/>
                  </a:cubicBezTo>
                  <a:cubicBezTo>
                    <a:pt x="1154" y="103"/>
                    <a:pt x="1154" y="103"/>
                    <a:pt x="1154" y="103"/>
                  </a:cubicBezTo>
                  <a:cubicBezTo>
                    <a:pt x="1139" y="103"/>
                    <a:pt x="1127" y="91"/>
                    <a:pt x="1127" y="77"/>
                  </a:cubicBezTo>
                  <a:lnTo>
                    <a:pt x="1127" y="45"/>
                  </a:lnTo>
                  <a:close/>
                  <a:moveTo>
                    <a:pt x="1528" y="34"/>
                  </a:moveTo>
                  <a:cubicBezTo>
                    <a:pt x="1486" y="34"/>
                    <a:pt x="1486" y="34"/>
                    <a:pt x="1486" y="34"/>
                  </a:cubicBezTo>
                  <a:cubicBezTo>
                    <a:pt x="1480" y="34"/>
                    <a:pt x="1475" y="39"/>
                    <a:pt x="1475" y="45"/>
                  </a:cubicBezTo>
                  <a:cubicBezTo>
                    <a:pt x="1475" y="77"/>
                    <a:pt x="1475" y="77"/>
                    <a:pt x="1475" y="77"/>
                  </a:cubicBezTo>
                  <a:cubicBezTo>
                    <a:pt x="1475" y="83"/>
                    <a:pt x="1480" y="88"/>
                    <a:pt x="1486" y="88"/>
                  </a:cubicBezTo>
                  <a:cubicBezTo>
                    <a:pt x="1528" y="88"/>
                    <a:pt x="1528" y="88"/>
                    <a:pt x="1528" y="88"/>
                  </a:cubicBezTo>
                  <a:cubicBezTo>
                    <a:pt x="1534" y="88"/>
                    <a:pt x="1539" y="83"/>
                    <a:pt x="1539" y="77"/>
                  </a:cubicBezTo>
                  <a:cubicBezTo>
                    <a:pt x="1539" y="45"/>
                    <a:pt x="1539" y="45"/>
                    <a:pt x="1539" y="45"/>
                  </a:cubicBezTo>
                  <a:cubicBezTo>
                    <a:pt x="1539" y="39"/>
                    <a:pt x="1534" y="34"/>
                    <a:pt x="1528" y="34"/>
                  </a:cubicBezTo>
                  <a:close/>
                  <a:moveTo>
                    <a:pt x="1486" y="19"/>
                  </a:moveTo>
                  <a:cubicBezTo>
                    <a:pt x="1471" y="19"/>
                    <a:pt x="1460" y="31"/>
                    <a:pt x="1460" y="45"/>
                  </a:cubicBezTo>
                  <a:cubicBezTo>
                    <a:pt x="1460" y="77"/>
                    <a:pt x="1460" y="77"/>
                    <a:pt x="1460" y="77"/>
                  </a:cubicBezTo>
                  <a:cubicBezTo>
                    <a:pt x="1460" y="91"/>
                    <a:pt x="1471" y="103"/>
                    <a:pt x="1486" y="103"/>
                  </a:cubicBezTo>
                  <a:cubicBezTo>
                    <a:pt x="1528" y="103"/>
                    <a:pt x="1528" y="103"/>
                    <a:pt x="1528" y="103"/>
                  </a:cubicBezTo>
                  <a:cubicBezTo>
                    <a:pt x="1542" y="103"/>
                    <a:pt x="1554" y="91"/>
                    <a:pt x="1554" y="77"/>
                  </a:cubicBezTo>
                  <a:cubicBezTo>
                    <a:pt x="1554" y="45"/>
                    <a:pt x="1554" y="45"/>
                    <a:pt x="1554" y="45"/>
                  </a:cubicBezTo>
                  <a:cubicBezTo>
                    <a:pt x="1554" y="31"/>
                    <a:pt x="1542" y="19"/>
                    <a:pt x="1528" y="19"/>
                  </a:cubicBezTo>
                  <a:lnTo>
                    <a:pt x="1486" y="19"/>
                  </a:lnTo>
                  <a:close/>
                  <a:moveTo>
                    <a:pt x="1835" y="34"/>
                  </a:moveTo>
                  <a:cubicBezTo>
                    <a:pt x="1877" y="34"/>
                    <a:pt x="1877" y="34"/>
                    <a:pt x="1877" y="34"/>
                  </a:cubicBezTo>
                  <a:cubicBezTo>
                    <a:pt x="1884" y="34"/>
                    <a:pt x="1889" y="39"/>
                    <a:pt x="1889" y="45"/>
                  </a:cubicBezTo>
                  <a:cubicBezTo>
                    <a:pt x="1889" y="77"/>
                    <a:pt x="1889" y="77"/>
                    <a:pt x="1889" y="77"/>
                  </a:cubicBezTo>
                  <a:cubicBezTo>
                    <a:pt x="1889" y="83"/>
                    <a:pt x="1884" y="88"/>
                    <a:pt x="1877" y="88"/>
                  </a:cubicBezTo>
                  <a:cubicBezTo>
                    <a:pt x="1835" y="88"/>
                    <a:pt x="1835" y="88"/>
                    <a:pt x="1835" y="88"/>
                  </a:cubicBezTo>
                  <a:cubicBezTo>
                    <a:pt x="1829" y="88"/>
                    <a:pt x="1824" y="83"/>
                    <a:pt x="1824" y="77"/>
                  </a:cubicBezTo>
                  <a:cubicBezTo>
                    <a:pt x="1824" y="45"/>
                    <a:pt x="1824" y="45"/>
                    <a:pt x="1824" y="45"/>
                  </a:cubicBezTo>
                  <a:cubicBezTo>
                    <a:pt x="1824" y="39"/>
                    <a:pt x="1829" y="34"/>
                    <a:pt x="1835" y="34"/>
                  </a:cubicBezTo>
                  <a:close/>
                  <a:moveTo>
                    <a:pt x="1809" y="45"/>
                  </a:moveTo>
                  <a:cubicBezTo>
                    <a:pt x="1809" y="31"/>
                    <a:pt x="1821" y="19"/>
                    <a:pt x="1835" y="19"/>
                  </a:cubicBezTo>
                  <a:cubicBezTo>
                    <a:pt x="1877" y="19"/>
                    <a:pt x="1877" y="19"/>
                    <a:pt x="1877" y="19"/>
                  </a:cubicBezTo>
                  <a:cubicBezTo>
                    <a:pt x="1892" y="19"/>
                    <a:pt x="1904" y="31"/>
                    <a:pt x="1904" y="45"/>
                  </a:cubicBezTo>
                  <a:cubicBezTo>
                    <a:pt x="1904" y="77"/>
                    <a:pt x="1904" y="77"/>
                    <a:pt x="1904" y="77"/>
                  </a:cubicBezTo>
                  <a:cubicBezTo>
                    <a:pt x="1904" y="91"/>
                    <a:pt x="1892" y="103"/>
                    <a:pt x="1877" y="103"/>
                  </a:cubicBezTo>
                  <a:cubicBezTo>
                    <a:pt x="1835" y="103"/>
                    <a:pt x="1835" y="103"/>
                    <a:pt x="1835" y="103"/>
                  </a:cubicBezTo>
                  <a:cubicBezTo>
                    <a:pt x="1821" y="103"/>
                    <a:pt x="1809" y="91"/>
                    <a:pt x="1809" y="77"/>
                  </a:cubicBezTo>
                  <a:lnTo>
                    <a:pt x="1809" y="45"/>
                  </a:lnTo>
                  <a:close/>
                  <a:moveTo>
                    <a:pt x="1945" y="33"/>
                  </a:moveTo>
                  <a:cubicBezTo>
                    <a:pt x="1987" y="33"/>
                    <a:pt x="1987" y="33"/>
                    <a:pt x="1987" y="33"/>
                  </a:cubicBezTo>
                  <a:cubicBezTo>
                    <a:pt x="1993" y="33"/>
                    <a:pt x="1998" y="38"/>
                    <a:pt x="1998" y="45"/>
                  </a:cubicBezTo>
                  <a:cubicBezTo>
                    <a:pt x="1998" y="47"/>
                    <a:pt x="1998" y="47"/>
                    <a:pt x="1998" y="47"/>
                  </a:cubicBezTo>
                  <a:cubicBezTo>
                    <a:pt x="2013" y="47"/>
                    <a:pt x="2013" y="47"/>
                    <a:pt x="2013" y="47"/>
                  </a:cubicBezTo>
                  <a:cubicBezTo>
                    <a:pt x="2013" y="45"/>
                    <a:pt x="2013" y="45"/>
                    <a:pt x="2013" y="45"/>
                  </a:cubicBezTo>
                  <a:cubicBezTo>
                    <a:pt x="2013" y="30"/>
                    <a:pt x="2002" y="18"/>
                    <a:pt x="1987" y="18"/>
                  </a:cubicBezTo>
                  <a:cubicBezTo>
                    <a:pt x="1945" y="18"/>
                    <a:pt x="1945" y="18"/>
                    <a:pt x="1945" y="18"/>
                  </a:cubicBezTo>
                  <a:cubicBezTo>
                    <a:pt x="1931" y="18"/>
                    <a:pt x="1919" y="30"/>
                    <a:pt x="1919" y="45"/>
                  </a:cubicBezTo>
                  <a:cubicBezTo>
                    <a:pt x="1919" y="76"/>
                    <a:pt x="1919" y="76"/>
                    <a:pt x="1919" y="76"/>
                  </a:cubicBezTo>
                  <a:cubicBezTo>
                    <a:pt x="1919" y="91"/>
                    <a:pt x="1931" y="102"/>
                    <a:pt x="1945" y="102"/>
                  </a:cubicBezTo>
                  <a:cubicBezTo>
                    <a:pt x="1987" y="102"/>
                    <a:pt x="1987" y="102"/>
                    <a:pt x="1987" y="102"/>
                  </a:cubicBezTo>
                  <a:cubicBezTo>
                    <a:pt x="2001" y="102"/>
                    <a:pt x="2012" y="92"/>
                    <a:pt x="2013" y="80"/>
                  </a:cubicBezTo>
                  <a:cubicBezTo>
                    <a:pt x="1998" y="80"/>
                    <a:pt x="1998" y="80"/>
                    <a:pt x="1998" y="80"/>
                  </a:cubicBezTo>
                  <a:cubicBezTo>
                    <a:pt x="1996" y="84"/>
                    <a:pt x="1992" y="87"/>
                    <a:pt x="1987" y="87"/>
                  </a:cubicBezTo>
                  <a:cubicBezTo>
                    <a:pt x="1945" y="87"/>
                    <a:pt x="1945" y="87"/>
                    <a:pt x="1945" y="87"/>
                  </a:cubicBezTo>
                  <a:cubicBezTo>
                    <a:pt x="1939" y="87"/>
                    <a:pt x="1934" y="82"/>
                    <a:pt x="1934" y="76"/>
                  </a:cubicBezTo>
                  <a:cubicBezTo>
                    <a:pt x="1934" y="45"/>
                    <a:pt x="1934" y="45"/>
                    <a:pt x="1934" y="45"/>
                  </a:cubicBezTo>
                  <a:cubicBezTo>
                    <a:pt x="1934" y="38"/>
                    <a:pt x="1939" y="33"/>
                    <a:pt x="1945" y="33"/>
                  </a:cubicBezTo>
                  <a:close/>
                  <a:moveTo>
                    <a:pt x="1002" y="43"/>
                  </a:moveTo>
                  <a:cubicBezTo>
                    <a:pt x="1002" y="43"/>
                    <a:pt x="1002" y="43"/>
                    <a:pt x="1002" y="43"/>
                  </a:cubicBezTo>
                  <a:cubicBezTo>
                    <a:pt x="1002" y="44"/>
                    <a:pt x="1002" y="44"/>
                    <a:pt x="1002" y="44"/>
                  </a:cubicBezTo>
                  <a:cubicBezTo>
                    <a:pt x="1002" y="43"/>
                    <a:pt x="1002" y="43"/>
                    <a:pt x="1002" y="43"/>
                  </a:cubicBezTo>
                  <a:cubicBezTo>
                    <a:pt x="1002" y="43"/>
                    <a:pt x="1002" y="43"/>
                    <a:pt x="1002" y="43"/>
                  </a:cubicBezTo>
                  <a:close/>
                  <a:moveTo>
                    <a:pt x="1002" y="78"/>
                  </a:moveTo>
                  <a:cubicBezTo>
                    <a:pt x="1002" y="78"/>
                    <a:pt x="1002" y="78"/>
                    <a:pt x="1002" y="78"/>
                  </a:cubicBezTo>
                  <a:cubicBezTo>
                    <a:pt x="1002" y="78"/>
                    <a:pt x="1002" y="78"/>
                    <a:pt x="1002" y="78"/>
                  </a:cubicBezTo>
                  <a:cubicBezTo>
                    <a:pt x="1002" y="78"/>
                    <a:pt x="1002" y="78"/>
                    <a:pt x="1002" y="78"/>
                  </a:cubicBezTo>
                  <a:close/>
                  <a:moveTo>
                    <a:pt x="1027" y="103"/>
                  </a:moveTo>
                  <a:cubicBezTo>
                    <a:pt x="1022" y="103"/>
                    <a:pt x="1022" y="103"/>
                    <a:pt x="1022" y="103"/>
                  </a:cubicBezTo>
                  <a:cubicBezTo>
                    <a:pt x="1022" y="19"/>
                    <a:pt x="1022" y="19"/>
                    <a:pt x="1022" y="19"/>
                  </a:cubicBezTo>
                  <a:cubicBezTo>
                    <a:pt x="1035" y="19"/>
                    <a:pt x="1035" y="19"/>
                    <a:pt x="1035" y="19"/>
                  </a:cubicBezTo>
                  <a:cubicBezTo>
                    <a:pt x="1088" y="19"/>
                    <a:pt x="1088" y="19"/>
                    <a:pt x="1088" y="19"/>
                  </a:cubicBezTo>
                  <a:cubicBezTo>
                    <a:pt x="1101" y="19"/>
                    <a:pt x="1112" y="30"/>
                    <a:pt x="1112" y="43"/>
                  </a:cubicBezTo>
                  <a:cubicBezTo>
                    <a:pt x="1112" y="50"/>
                    <a:pt x="1110" y="56"/>
                    <a:pt x="1105" y="61"/>
                  </a:cubicBezTo>
                  <a:cubicBezTo>
                    <a:pt x="1110" y="65"/>
                    <a:pt x="1112" y="71"/>
                    <a:pt x="1112" y="78"/>
                  </a:cubicBezTo>
                  <a:cubicBezTo>
                    <a:pt x="1112" y="92"/>
                    <a:pt x="1101" y="103"/>
                    <a:pt x="1088" y="103"/>
                  </a:cubicBezTo>
                  <a:cubicBezTo>
                    <a:pt x="1027" y="103"/>
                    <a:pt x="1027" y="103"/>
                    <a:pt x="1027" y="103"/>
                  </a:cubicBezTo>
                  <a:close/>
                  <a:moveTo>
                    <a:pt x="1035" y="88"/>
                  </a:moveTo>
                  <a:cubicBezTo>
                    <a:pt x="1088" y="88"/>
                    <a:pt x="1088" y="88"/>
                    <a:pt x="1088" y="88"/>
                  </a:cubicBezTo>
                  <a:cubicBezTo>
                    <a:pt x="1093" y="88"/>
                    <a:pt x="1097" y="83"/>
                    <a:pt x="1097" y="78"/>
                  </a:cubicBezTo>
                  <a:cubicBezTo>
                    <a:pt x="1097" y="73"/>
                    <a:pt x="1093" y="68"/>
                    <a:pt x="1088" y="68"/>
                  </a:cubicBezTo>
                  <a:cubicBezTo>
                    <a:pt x="1035" y="68"/>
                    <a:pt x="1035" y="68"/>
                    <a:pt x="1035" y="68"/>
                  </a:cubicBezTo>
                  <a:lnTo>
                    <a:pt x="1035" y="88"/>
                  </a:lnTo>
                  <a:close/>
                  <a:moveTo>
                    <a:pt x="1035" y="53"/>
                  </a:moveTo>
                  <a:cubicBezTo>
                    <a:pt x="1088" y="53"/>
                    <a:pt x="1088" y="53"/>
                    <a:pt x="1088" y="53"/>
                  </a:cubicBezTo>
                  <a:cubicBezTo>
                    <a:pt x="1093" y="53"/>
                    <a:pt x="1097" y="49"/>
                    <a:pt x="1097" y="43"/>
                  </a:cubicBezTo>
                  <a:cubicBezTo>
                    <a:pt x="1097" y="38"/>
                    <a:pt x="1093" y="34"/>
                    <a:pt x="1088" y="34"/>
                  </a:cubicBezTo>
                  <a:cubicBezTo>
                    <a:pt x="1035" y="34"/>
                    <a:pt x="1035" y="34"/>
                    <a:pt x="1035" y="34"/>
                  </a:cubicBezTo>
                  <a:lnTo>
                    <a:pt x="1035" y="53"/>
                  </a:lnTo>
                  <a:close/>
                  <a:moveTo>
                    <a:pt x="1312" y="34"/>
                  </a:moveTo>
                  <a:cubicBezTo>
                    <a:pt x="1262" y="34"/>
                    <a:pt x="1262" y="34"/>
                    <a:pt x="1262" y="34"/>
                  </a:cubicBezTo>
                  <a:cubicBezTo>
                    <a:pt x="1257" y="34"/>
                    <a:pt x="1252" y="38"/>
                    <a:pt x="1252" y="43"/>
                  </a:cubicBezTo>
                  <a:cubicBezTo>
                    <a:pt x="1252" y="44"/>
                    <a:pt x="1252" y="44"/>
                    <a:pt x="1252" y="44"/>
                  </a:cubicBezTo>
                  <a:cubicBezTo>
                    <a:pt x="1252" y="44"/>
                    <a:pt x="1252" y="44"/>
                    <a:pt x="1252" y="44"/>
                  </a:cubicBezTo>
                  <a:cubicBezTo>
                    <a:pt x="1237" y="44"/>
                    <a:pt x="1237" y="44"/>
                    <a:pt x="1237" y="44"/>
                  </a:cubicBezTo>
                  <a:cubicBezTo>
                    <a:pt x="1237" y="43"/>
                    <a:pt x="1237" y="43"/>
                    <a:pt x="1237" y="43"/>
                  </a:cubicBezTo>
                  <a:cubicBezTo>
                    <a:pt x="1237" y="30"/>
                    <a:pt x="1248" y="19"/>
                    <a:pt x="1262" y="19"/>
                  </a:cubicBezTo>
                  <a:cubicBezTo>
                    <a:pt x="1312" y="19"/>
                    <a:pt x="1312" y="19"/>
                    <a:pt x="1312" y="19"/>
                  </a:cubicBezTo>
                  <a:cubicBezTo>
                    <a:pt x="1326" y="19"/>
                    <a:pt x="1337" y="30"/>
                    <a:pt x="1337" y="43"/>
                  </a:cubicBezTo>
                  <a:cubicBezTo>
                    <a:pt x="1337" y="50"/>
                    <a:pt x="1334" y="56"/>
                    <a:pt x="1330" y="61"/>
                  </a:cubicBezTo>
                  <a:cubicBezTo>
                    <a:pt x="1334" y="65"/>
                    <a:pt x="1337" y="71"/>
                    <a:pt x="1337" y="78"/>
                  </a:cubicBezTo>
                  <a:cubicBezTo>
                    <a:pt x="1337" y="92"/>
                    <a:pt x="1326" y="103"/>
                    <a:pt x="1312" y="103"/>
                  </a:cubicBezTo>
                  <a:cubicBezTo>
                    <a:pt x="1262" y="103"/>
                    <a:pt x="1262" y="103"/>
                    <a:pt x="1262" y="103"/>
                  </a:cubicBezTo>
                  <a:cubicBezTo>
                    <a:pt x="1249" y="103"/>
                    <a:pt x="1239" y="93"/>
                    <a:pt x="1237" y="81"/>
                  </a:cubicBezTo>
                  <a:cubicBezTo>
                    <a:pt x="1253" y="81"/>
                    <a:pt x="1253" y="81"/>
                    <a:pt x="1253" y="81"/>
                  </a:cubicBezTo>
                  <a:cubicBezTo>
                    <a:pt x="1254" y="85"/>
                    <a:pt x="1257" y="88"/>
                    <a:pt x="1262" y="88"/>
                  </a:cubicBezTo>
                  <a:cubicBezTo>
                    <a:pt x="1312" y="88"/>
                    <a:pt x="1312" y="88"/>
                    <a:pt x="1312" y="88"/>
                  </a:cubicBezTo>
                  <a:cubicBezTo>
                    <a:pt x="1317" y="88"/>
                    <a:pt x="1322" y="83"/>
                    <a:pt x="1322" y="78"/>
                  </a:cubicBezTo>
                  <a:cubicBezTo>
                    <a:pt x="1322" y="73"/>
                    <a:pt x="1317" y="68"/>
                    <a:pt x="1312" y="68"/>
                  </a:cubicBezTo>
                  <a:cubicBezTo>
                    <a:pt x="1273" y="68"/>
                    <a:pt x="1273" y="68"/>
                    <a:pt x="1273" y="68"/>
                  </a:cubicBezTo>
                  <a:cubicBezTo>
                    <a:pt x="1273" y="53"/>
                    <a:pt x="1273" y="53"/>
                    <a:pt x="1273" y="53"/>
                  </a:cubicBezTo>
                  <a:cubicBezTo>
                    <a:pt x="1312" y="53"/>
                    <a:pt x="1312" y="53"/>
                    <a:pt x="1312" y="53"/>
                  </a:cubicBezTo>
                  <a:cubicBezTo>
                    <a:pt x="1317" y="53"/>
                    <a:pt x="1322" y="49"/>
                    <a:pt x="1322" y="43"/>
                  </a:cubicBezTo>
                  <a:cubicBezTo>
                    <a:pt x="1322" y="38"/>
                    <a:pt x="1317" y="34"/>
                    <a:pt x="1312" y="34"/>
                  </a:cubicBezTo>
                  <a:close/>
                  <a:moveTo>
                    <a:pt x="1352" y="34"/>
                  </a:moveTo>
                  <a:cubicBezTo>
                    <a:pt x="1352" y="34"/>
                    <a:pt x="1352" y="34"/>
                    <a:pt x="1352" y="34"/>
                  </a:cubicBezTo>
                  <a:cubicBezTo>
                    <a:pt x="1352" y="103"/>
                    <a:pt x="1352" y="103"/>
                    <a:pt x="1352" y="103"/>
                  </a:cubicBezTo>
                  <a:cubicBezTo>
                    <a:pt x="1367" y="103"/>
                    <a:pt x="1367" y="103"/>
                    <a:pt x="1367" y="103"/>
                  </a:cubicBezTo>
                  <a:cubicBezTo>
                    <a:pt x="1367" y="44"/>
                    <a:pt x="1367" y="44"/>
                    <a:pt x="1367" y="44"/>
                  </a:cubicBezTo>
                  <a:cubicBezTo>
                    <a:pt x="1390" y="103"/>
                    <a:pt x="1390" y="103"/>
                    <a:pt x="1390" y="103"/>
                  </a:cubicBezTo>
                  <a:cubicBezTo>
                    <a:pt x="1397" y="103"/>
                    <a:pt x="1397" y="103"/>
                    <a:pt x="1397" y="103"/>
                  </a:cubicBezTo>
                  <a:cubicBezTo>
                    <a:pt x="1398" y="103"/>
                    <a:pt x="1398" y="103"/>
                    <a:pt x="1398" y="103"/>
                  </a:cubicBezTo>
                  <a:cubicBezTo>
                    <a:pt x="1398" y="103"/>
                    <a:pt x="1398" y="103"/>
                    <a:pt x="1398" y="103"/>
                  </a:cubicBezTo>
                  <a:cubicBezTo>
                    <a:pt x="1405" y="103"/>
                    <a:pt x="1405" y="103"/>
                    <a:pt x="1405" y="103"/>
                  </a:cubicBezTo>
                  <a:cubicBezTo>
                    <a:pt x="1429" y="41"/>
                    <a:pt x="1429" y="41"/>
                    <a:pt x="1429" y="41"/>
                  </a:cubicBezTo>
                  <a:cubicBezTo>
                    <a:pt x="1429" y="103"/>
                    <a:pt x="1429" y="103"/>
                    <a:pt x="1429" y="103"/>
                  </a:cubicBezTo>
                  <a:cubicBezTo>
                    <a:pt x="1444" y="103"/>
                    <a:pt x="1444" y="103"/>
                    <a:pt x="1444" y="103"/>
                  </a:cubicBezTo>
                  <a:cubicBezTo>
                    <a:pt x="1444" y="34"/>
                    <a:pt x="1444" y="34"/>
                    <a:pt x="1444" y="34"/>
                  </a:cubicBezTo>
                  <a:cubicBezTo>
                    <a:pt x="1444" y="34"/>
                    <a:pt x="1444" y="34"/>
                    <a:pt x="1444" y="34"/>
                  </a:cubicBezTo>
                  <a:cubicBezTo>
                    <a:pt x="1444" y="19"/>
                    <a:pt x="1444" y="19"/>
                    <a:pt x="1444" y="19"/>
                  </a:cubicBezTo>
                  <a:cubicBezTo>
                    <a:pt x="1422" y="19"/>
                    <a:pt x="1422" y="19"/>
                    <a:pt x="1422" y="19"/>
                  </a:cubicBezTo>
                  <a:cubicBezTo>
                    <a:pt x="1422" y="19"/>
                    <a:pt x="1422" y="19"/>
                    <a:pt x="1422" y="19"/>
                  </a:cubicBezTo>
                  <a:cubicBezTo>
                    <a:pt x="1422" y="19"/>
                    <a:pt x="1422" y="19"/>
                    <a:pt x="1422" y="19"/>
                  </a:cubicBezTo>
                  <a:cubicBezTo>
                    <a:pt x="1398" y="82"/>
                    <a:pt x="1398" y="82"/>
                    <a:pt x="1398" y="82"/>
                  </a:cubicBezTo>
                  <a:cubicBezTo>
                    <a:pt x="1373" y="19"/>
                    <a:pt x="1373" y="19"/>
                    <a:pt x="1373" y="19"/>
                  </a:cubicBezTo>
                  <a:cubicBezTo>
                    <a:pt x="1373" y="19"/>
                    <a:pt x="1373" y="19"/>
                    <a:pt x="1373" y="19"/>
                  </a:cubicBezTo>
                  <a:cubicBezTo>
                    <a:pt x="1373" y="19"/>
                    <a:pt x="1373" y="19"/>
                    <a:pt x="1373" y="19"/>
                  </a:cubicBezTo>
                  <a:cubicBezTo>
                    <a:pt x="1352" y="19"/>
                    <a:pt x="1352" y="19"/>
                    <a:pt x="1352" y="19"/>
                  </a:cubicBezTo>
                  <a:lnTo>
                    <a:pt x="1352" y="34"/>
                  </a:lnTo>
                  <a:close/>
                  <a:moveTo>
                    <a:pt x="1701" y="103"/>
                  </a:moveTo>
                  <a:cubicBezTo>
                    <a:pt x="1701" y="19"/>
                    <a:pt x="1701" y="19"/>
                    <a:pt x="1701" y="19"/>
                  </a:cubicBezTo>
                  <a:cubicBezTo>
                    <a:pt x="1716" y="19"/>
                    <a:pt x="1716" y="19"/>
                    <a:pt x="1716" y="19"/>
                  </a:cubicBezTo>
                  <a:cubicBezTo>
                    <a:pt x="1716" y="51"/>
                    <a:pt x="1716" y="51"/>
                    <a:pt x="1716" y="51"/>
                  </a:cubicBezTo>
                  <a:cubicBezTo>
                    <a:pt x="1778" y="51"/>
                    <a:pt x="1778" y="51"/>
                    <a:pt x="1778" y="51"/>
                  </a:cubicBezTo>
                  <a:cubicBezTo>
                    <a:pt x="1778" y="19"/>
                    <a:pt x="1778" y="19"/>
                    <a:pt x="1778" y="19"/>
                  </a:cubicBezTo>
                  <a:cubicBezTo>
                    <a:pt x="1794" y="19"/>
                    <a:pt x="1794" y="19"/>
                    <a:pt x="1794" y="19"/>
                  </a:cubicBezTo>
                  <a:cubicBezTo>
                    <a:pt x="1794" y="103"/>
                    <a:pt x="1794" y="103"/>
                    <a:pt x="1794" y="103"/>
                  </a:cubicBezTo>
                  <a:cubicBezTo>
                    <a:pt x="1778" y="103"/>
                    <a:pt x="1778" y="103"/>
                    <a:pt x="1778" y="103"/>
                  </a:cubicBezTo>
                  <a:cubicBezTo>
                    <a:pt x="1778" y="66"/>
                    <a:pt x="1778" y="66"/>
                    <a:pt x="1778" y="66"/>
                  </a:cubicBezTo>
                  <a:cubicBezTo>
                    <a:pt x="1716" y="66"/>
                    <a:pt x="1716" y="66"/>
                    <a:pt x="1716" y="66"/>
                  </a:cubicBezTo>
                  <a:cubicBezTo>
                    <a:pt x="1716" y="103"/>
                    <a:pt x="1716" y="103"/>
                    <a:pt x="1716" y="103"/>
                  </a:cubicBezTo>
                  <a:lnTo>
                    <a:pt x="1701" y="103"/>
                  </a:lnTo>
                  <a:close/>
                  <a:moveTo>
                    <a:pt x="1599" y="62"/>
                  </a:moveTo>
                  <a:cubicBezTo>
                    <a:pt x="1569" y="19"/>
                    <a:pt x="1569" y="19"/>
                    <a:pt x="1569" y="19"/>
                  </a:cubicBezTo>
                  <a:cubicBezTo>
                    <a:pt x="1588" y="19"/>
                    <a:pt x="1588" y="19"/>
                    <a:pt x="1588" y="19"/>
                  </a:cubicBezTo>
                  <a:cubicBezTo>
                    <a:pt x="1612" y="54"/>
                    <a:pt x="1612" y="54"/>
                    <a:pt x="1612" y="54"/>
                  </a:cubicBezTo>
                  <a:cubicBezTo>
                    <a:pt x="1620" y="54"/>
                    <a:pt x="1620" y="54"/>
                    <a:pt x="1620" y="54"/>
                  </a:cubicBezTo>
                  <a:cubicBezTo>
                    <a:pt x="1620" y="19"/>
                    <a:pt x="1620" y="19"/>
                    <a:pt x="1620" y="19"/>
                  </a:cubicBezTo>
                  <a:cubicBezTo>
                    <a:pt x="1635" y="19"/>
                    <a:pt x="1635" y="19"/>
                    <a:pt x="1635" y="19"/>
                  </a:cubicBezTo>
                  <a:cubicBezTo>
                    <a:pt x="1635" y="54"/>
                    <a:pt x="1635" y="54"/>
                    <a:pt x="1635" y="54"/>
                  </a:cubicBezTo>
                  <a:cubicBezTo>
                    <a:pt x="1643" y="54"/>
                    <a:pt x="1643" y="54"/>
                    <a:pt x="1643" y="54"/>
                  </a:cubicBezTo>
                  <a:cubicBezTo>
                    <a:pt x="1667" y="19"/>
                    <a:pt x="1667" y="19"/>
                    <a:pt x="1667" y="19"/>
                  </a:cubicBezTo>
                  <a:cubicBezTo>
                    <a:pt x="1686" y="19"/>
                    <a:pt x="1686" y="19"/>
                    <a:pt x="1686" y="19"/>
                  </a:cubicBezTo>
                  <a:cubicBezTo>
                    <a:pt x="1656" y="62"/>
                    <a:pt x="1656" y="62"/>
                    <a:pt x="1656" y="62"/>
                  </a:cubicBezTo>
                  <a:cubicBezTo>
                    <a:pt x="1684" y="103"/>
                    <a:pt x="1684" y="103"/>
                    <a:pt x="1684" y="103"/>
                  </a:cubicBezTo>
                  <a:cubicBezTo>
                    <a:pt x="1666" y="103"/>
                    <a:pt x="1666" y="103"/>
                    <a:pt x="1666" y="103"/>
                  </a:cubicBezTo>
                  <a:cubicBezTo>
                    <a:pt x="1643" y="69"/>
                    <a:pt x="1643" y="69"/>
                    <a:pt x="1643" y="69"/>
                  </a:cubicBezTo>
                  <a:cubicBezTo>
                    <a:pt x="1635" y="69"/>
                    <a:pt x="1635" y="69"/>
                    <a:pt x="1635" y="69"/>
                  </a:cubicBezTo>
                  <a:cubicBezTo>
                    <a:pt x="1635" y="103"/>
                    <a:pt x="1635" y="103"/>
                    <a:pt x="1635" y="103"/>
                  </a:cubicBezTo>
                  <a:cubicBezTo>
                    <a:pt x="1620" y="103"/>
                    <a:pt x="1620" y="103"/>
                    <a:pt x="1620" y="103"/>
                  </a:cubicBezTo>
                  <a:cubicBezTo>
                    <a:pt x="1620" y="69"/>
                    <a:pt x="1620" y="69"/>
                    <a:pt x="1620" y="69"/>
                  </a:cubicBezTo>
                  <a:cubicBezTo>
                    <a:pt x="1612" y="69"/>
                    <a:pt x="1612" y="69"/>
                    <a:pt x="1612" y="69"/>
                  </a:cubicBezTo>
                  <a:cubicBezTo>
                    <a:pt x="1589" y="103"/>
                    <a:pt x="1589" y="103"/>
                    <a:pt x="1589" y="103"/>
                  </a:cubicBezTo>
                  <a:cubicBezTo>
                    <a:pt x="1571" y="103"/>
                    <a:pt x="1571" y="103"/>
                    <a:pt x="1571" y="103"/>
                  </a:cubicBezTo>
                  <a:lnTo>
                    <a:pt x="1599" y="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237BF893-6C36-4347-B37F-DE4637DE83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40" y="1794"/>
              <a:ext cx="382" cy="349"/>
            </a:xfrm>
            <a:custGeom>
              <a:avLst/>
              <a:gdLst>
                <a:gd name="T0" fmla="*/ 320 w 382"/>
                <a:gd name="T1" fmla="*/ 0 h 349"/>
                <a:gd name="T2" fmla="*/ 320 w 382"/>
                <a:gd name="T3" fmla="*/ 136 h 349"/>
                <a:gd name="T4" fmla="*/ 62 w 382"/>
                <a:gd name="T5" fmla="*/ 136 h 349"/>
                <a:gd name="T6" fmla="*/ 62 w 382"/>
                <a:gd name="T7" fmla="*/ 0 h 349"/>
                <a:gd name="T8" fmla="*/ 0 w 382"/>
                <a:gd name="T9" fmla="*/ 0 h 349"/>
                <a:gd name="T10" fmla="*/ 0 w 382"/>
                <a:gd name="T11" fmla="*/ 349 h 349"/>
                <a:gd name="T12" fmla="*/ 62 w 382"/>
                <a:gd name="T13" fmla="*/ 349 h 349"/>
                <a:gd name="T14" fmla="*/ 62 w 382"/>
                <a:gd name="T15" fmla="*/ 199 h 349"/>
                <a:gd name="T16" fmla="*/ 320 w 382"/>
                <a:gd name="T17" fmla="*/ 199 h 349"/>
                <a:gd name="T18" fmla="*/ 320 w 382"/>
                <a:gd name="T19" fmla="*/ 349 h 349"/>
                <a:gd name="T20" fmla="*/ 382 w 382"/>
                <a:gd name="T21" fmla="*/ 349 h 349"/>
                <a:gd name="T22" fmla="*/ 382 w 382"/>
                <a:gd name="T23" fmla="*/ 0 h 349"/>
                <a:gd name="T24" fmla="*/ 320 w 382"/>
                <a:gd name="T2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2" h="349">
                  <a:moveTo>
                    <a:pt x="320" y="0"/>
                  </a:moveTo>
                  <a:lnTo>
                    <a:pt x="320" y="136"/>
                  </a:lnTo>
                  <a:lnTo>
                    <a:pt x="62" y="13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62" y="349"/>
                  </a:lnTo>
                  <a:lnTo>
                    <a:pt x="62" y="199"/>
                  </a:lnTo>
                  <a:lnTo>
                    <a:pt x="320" y="199"/>
                  </a:lnTo>
                  <a:lnTo>
                    <a:pt x="320" y="349"/>
                  </a:lnTo>
                  <a:lnTo>
                    <a:pt x="382" y="349"/>
                  </a:lnTo>
                  <a:lnTo>
                    <a:pt x="382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06F1066-5766-4E4C-AF5B-C6C99FCF6E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3" y="1675"/>
              <a:ext cx="353" cy="468"/>
            </a:xfrm>
            <a:custGeom>
              <a:avLst/>
              <a:gdLst>
                <a:gd name="T0" fmla="*/ 196 w 313"/>
                <a:gd name="T1" fmla="*/ 56 h 414"/>
                <a:gd name="T2" fmla="*/ 117 w 313"/>
                <a:gd name="T3" fmla="*/ 56 h 414"/>
                <a:gd name="T4" fmla="*/ 55 w 313"/>
                <a:gd name="T5" fmla="*/ 118 h 414"/>
                <a:gd name="T6" fmla="*/ 55 w 313"/>
                <a:gd name="T7" fmla="*/ 297 h 414"/>
                <a:gd name="T8" fmla="*/ 117 w 313"/>
                <a:gd name="T9" fmla="*/ 359 h 414"/>
                <a:gd name="T10" fmla="*/ 196 w 313"/>
                <a:gd name="T11" fmla="*/ 359 h 414"/>
                <a:gd name="T12" fmla="*/ 258 w 313"/>
                <a:gd name="T13" fmla="*/ 297 h 414"/>
                <a:gd name="T14" fmla="*/ 258 w 313"/>
                <a:gd name="T15" fmla="*/ 118 h 414"/>
                <a:gd name="T16" fmla="*/ 196 w 313"/>
                <a:gd name="T17" fmla="*/ 56 h 414"/>
                <a:gd name="T18" fmla="*/ 117 w 313"/>
                <a:gd name="T19" fmla="*/ 0 h 414"/>
                <a:gd name="T20" fmla="*/ 0 w 313"/>
                <a:gd name="T21" fmla="*/ 118 h 414"/>
                <a:gd name="T22" fmla="*/ 0 w 313"/>
                <a:gd name="T23" fmla="*/ 297 h 414"/>
                <a:gd name="T24" fmla="*/ 117 w 313"/>
                <a:gd name="T25" fmla="*/ 414 h 414"/>
                <a:gd name="T26" fmla="*/ 196 w 313"/>
                <a:gd name="T27" fmla="*/ 414 h 414"/>
                <a:gd name="T28" fmla="*/ 313 w 313"/>
                <a:gd name="T29" fmla="*/ 297 h 414"/>
                <a:gd name="T30" fmla="*/ 313 w 313"/>
                <a:gd name="T31" fmla="*/ 118 h 414"/>
                <a:gd name="T32" fmla="*/ 196 w 313"/>
                <a:gd name="T33" fmla="*/ 0 h 414"/>
                <a:gd name="T34" fmla="*/ 117 w 313"/>
                <a:gd name="T3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414">
                  <a:moveTo>
                    <a:pt x="196" y="56"/>
                  </a:moveTo>
                  <a:cubicBezTo>
                    <a:pt x="117" y="56"/>
                    <a:pt x="117" y="56"/>
                    <a:pt x="117" y="56"/>
                  </a:cubicBezTo>
                  <a:cubicBezTo>
                    <a:pt x="83" y="56"/>
                    <a:pt x="55" y="83"/>
                    <a:pt x="55" y="118"/>
                  </a:cubicBezTo>
                  <a:cubicBezTo>
                    <a:pt x="55" y="297"/>
                    <a:pt x="55" y="297"/>
                    <a:pt x="55" y="297"/>
                  </a:cubicBezTo>
                  <a:cubicBezTo>
                    <a:pt x="55" y="331"/>
                    <a:pt x="83" y="359"/>
                    <a:pt x="117" y="359"/>
                  </a:cubicBezTo>
                  <a:cubicBezTo>
                    <a:pt x="196" y="359"/>
                    <a:pt x="196" y="359"/>
                    <a:pt x="196" y="359"/>
                  </a:cubicBezTo>
                  <a:cubicBezTo>
                    <a:pt x="230" y="359"/>
                    <a:pt x="258" y="331"/>
                    <a:pt x="258" y="29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83"/>
                    <a:pt x="230" y="56"/>
                    <a:pt x="196" y="56"/>
                  </a:cubicBezTo>
                  <a:close/>
                  <a:moveTo>
                    <a:pt x="117" y="0"/>
                  </a:moveTo>
                  <a:cubicBezTo>
                    <a:pt x="52" y="0"/>
                    <a:pt x="0" y="53"/>
                    <a:pt x="0" y="118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362"/>
                    <a:pt x="52" y="414"/>
                    <a:pt x="117" y="414"/>
                  </a:cubicBezTo>
                  <a:cubicBezTo>
                    <a:pt x="196" y="414"/>
                    <a:pt x="196" y="414"/>
                    <a:pt x="196" y="414"/>
                  </a:cubicBezTo>
                  <a:cubicBezTo>
                    <a:pt x="261" y="414"/>
                    <a:pt x="313" y="362"/>
                    <a:pt x="313" y="297"/>
                  </a:cubicBezTo>
                  <a:cubicBezTo>
                    <a:pt x="313" y="118"/>
                    <a:pt x="313" y="118"/>
                    <a:pt x="313" y="118"/>
                  </a:cubicBezTo>
                  <a:cubicBezTo>
                    <a:pt x="313" y="53"/>
                    <a:pt x="261" y="0"/>
                    <a:pt x="196" y="0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5A22614-CC1C-4234-BAC2-DF5DE06ED7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96" y="1794"/>
              <a:ext cx="393" cy="349"/>
            </a:xfrm>
            <a:custGeom>
              <a:avLst/>
              <a:gdLst>
                <a:gd name="T0" fmla="*/ 252 w 348"/>
                <a:gd name="T1" fmla="*/ 56 h 309"/>
                <a:gd name="T2" fmla="*/ 97 w 348"/>
                <a:gd name="T3" fmla="*/ 56 h 309"/>
                <a:gd name="T4" fmla="*/ 56 w 348"/>
                <a:gd name="T5" fmla="*/ 97 h 309"/>
                <a:gd name="T6" fmla="*/ 56 w 348"/>
                <a:gd name="T7" fmla="*/ 213 h 309"/>
                <a:gd name="T8" fmla="*/ 97 w 348"/>
                <a:gd name="T9" fmla="*/ 254 h 309"/>
                <a:gd name="T10" fmla="*/ 252 w 348"/>
                <a:gd name="T11" fmla="*/ 254 h 309"/>
                <a:gd name="T12" fmla="*/ 293 w 348"/>
                <a:gd name="T13" fmla="*/ 213 h 309"/>
                <a:gd name="T14" fmla="*/ 293 w 348"/>
                <a:gd name="T15" fmla="*/ 97 h 309"/>
                <a:gd name="T16" fmla="*/ 252 w 348"/>
                <a:gd name="T17" fmla="*/ 56 h 309"/>
                <a:gd name="T18" fmla="*/ 97 w 348"/>
                <a:gd name="T19" fmla="*/ 0 h 309"/>
                <a:gd name="T20" fmla="*/ 0 w 348"/>
                <a:gd name="T21" fmla="*/ 97 h 309"/>
                <a:gd name="T22" fmla="*/ 0 w 348"/>
                <a:gd name="T23" fmla="*/ 213 h 309"/>
                <a:gd name="T24" fmla="*/ 97 w 348"/>
                <a:gd name="T25" fmla="*/ 309 h 309"/>
                <a:gd name="T26" fmla="*/ 252 w 348"/>
                <a:gd name="T27" fmla="*/ 309 h 309"/>
                <a:gd name="T28" fmla="*/ 348 w 348"/>
                <a:gd name="T29" fmla="*/ 213 h 309"/>
                <a:gd name="T30" fmla="*/ 348 w 348"/>
                <a:gd name="T31" fmla="*/ 97 h 309"/>
                <a:gd name="T32" fmla="*/ 252 w 348"/>
                <a:gd name="T33" fmla="*/ 0 h 309"/>
                <a:gd name="T34" fmla="*/ 97 w 348"/>
                <a:gd name="T3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8" h="309">
                  <a:moveTo>
                    <a:pt x="252" y="56"/>
                  </a:moveTo>
                  <a:cubicBezTo>
                    <a:pt x="97" y="56"/>
                    <a:pt x="97" y="56"/>
                    <a:pt x="97" y="56"/>
                  </a:cubicBezTo>
                  <a:cubicBezTo>
                    <a:pt x="74" y="56"/>
                    <a:pt x="56" y="74"/>
                    <a:pt x="56" y="97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35"/>
                    <a:pt x="74" y="254"/>
                    <a:pt x="97" y="254"/>
                  </a:cubicBezTo>
                  <a:cubicBezTo>
                    <a:pt x="252" y="254"/>
                    <a:pt x="252" y="254"/>
                    <a:pt x="252" y="254"/>
                  </a:cubicBezTo>
                  <a:cubicBezTo>
                    <a:pt x="275" y="254"/>
                    <a:pt x="293" y="235"/>
                    <a:pt x="293" y="213"/>
                  </a:cubicBezTo>
                  <a:cubicBezTo>
                    <a:pt x="293" y="97"/>
                    <a:pt x="293" y="97"/>
                    <a:pt x="293" y="97"/>
                  </a:cubicBezTo>
                  <a:cubicBezTo>
                    <a:pt x="293" y="74"/>
                    <a:pt x="275" y="56"/>
                    <a:pt x="252" y="56"/>
                  </a:cubicBezTo>
                  <a:close/>
                  <a:moveTo>
                    <a:pt x="97" y="0"/>
                  </a:moveTo>
                  <a:cubicBezTo>
                    <a:pt x="44" y="0"/>
                    <a:pt x="0" y="44"/>
                    <a:pt x="0" y="9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66"/>
                    <a:pt x="44" y="309"/>
                    <a:pt x="97" y="309"/>
                  </a:cubicBezTo>
                  <a:cubicBezTo>
                    <a:pt x="252" y="309"/>
                    <a:pt x="252" y="309"/>
                    <a:pt x="252" y="309"/>
                  </a:cubicBezTo>
                  <a:cubicBezTo>
                    <a:pt x="305" y="309"/>
                    <a:pt x="348" y="266"/>
                    <a:pt x="348" y="213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44"/>
                    <a:pt x="305" y="0"/>
                    <a:pt x="252" y="0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A6E02F61-F941-4558-8957-A88361A1B4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2" y="1794"/>
              <a:ext cx="392" cy="349"/>
            </a:xfrm>
            <a:custGeom>
              <a:avLst/>
              <a:gdLst>
                <a:gd name="T0" fmla="*/ 97 w 348"/>
                <a:gd name="T1" fmla="*/ 56 h 309"/>
                <a:gd name="T2" fmla="*/ 251 w 348"/>
                <a:gd name="T3" fmla="*/ 56 h 309"/>
                <a:gd name="T4" fmla="*/ 293 w 348"/>
                <a:gd name="T5" fmla="*/ 97 h 309"/>
                <a:gd name="T6" fmla="*/ 293 w 348"/>
                <a:gd name="T7" fmla="*/ 105 h 309"/>
                <a:gd name="T8" fmla="*/ 348 w 348"/>
                <a:gd name="T9" fmla="*/ 105 h 309"/>
                <a:gd name="T10" fmla="*/ 348 w 348"/>
                <a:gd name="T11" fmla="*/ 97 h 309"/>
                <a:gd name="T12" fmla="*/ 251 w 348"/>
                <a:gd name="T13" fmla="*/ 0 h 309"/>
                <a:gd name="T14" fmla="*/ 97 w 348"/>
                <a:gd name="T15" fmla="*/ 0 h 309"/>
                <a:gd name="T16" fmla="*/ 0 w 348"/>
                <a:gd name="T17" fmla="*/ 97 h 309"/>
                <a:gd name="T18" fmla="*/ 0 w 348"/>
                <a:gd name="T19" fmla="*/ 213 h 309"/>
                <a:gd name="T20" fmla="*/ 97 w 348"/>
                <a:gd name="T21" fmla="*/ 309 h 309"/>
                <a:gd name="T22" fmla="*/ 251 w 348"/>
                <a:gd name="T23" fmla="*/ 309 h 309"/>
                <a:gd name="T24" fmla="*/ 347 w 348"/>
                <a:gd name="T25" fmla="*/ 225 h 309"/>
                <a:gd name="T26" fmla="*/ 291 w 348"/>
                <a:gd name="T27" fmla="*/ 225 h 309"/>
                <a:gd name="T28" fmla="*/ 251 w 348"/>
                <a:gd name="T29" fmla="*/ 254 h 309"/>
                <a:gd name="T30" fmla="*/ 97 w 348"/>
                <a:gd name="T31" fmla="*/ 254 h 309"/>
                <a:gd name="T32" fmla="*/ 55 w 348"/>
                <a:gd name="T33" fmla="*/ 213 h 309"/>
                <a:gd name="T34" fmla="*/ 55 w 348"/>
                <a:gd name="T35" fmla="*/ 97 h 309"/>
                <a:gd name="T36" fmla="*/ 97 w 348"/>
                <a:gd name="T37" fmla="*/ 5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309">
                  <a:moveTo>
                    <a:pt x="97" y="56"/>
                  </a:moveTo>
                  <a:cubicBezTo>
                    <a:pt x="251" y="56"/>
                    <a:pt x="251" y="56"/>
                    <a:pt x="251" y="56"/>
                  </a:cubicBezTo>
                  <a:cubicBezTo>
                    <a:pt x="274" y="56"/>
                    <a:pt x="293" y="74"/>
                    <a:pt x="293" y="97"/>
                  </a:cubicBezTo>
                  <a:cubicBezTo>
                    <a:pt x="293" y="105"/>
                    <a:pt x="293" y="105"/>
                    <a:pt x="293" y="105"/>
                  </a:cubicBezTo>
                  <a:cubicBezTo>
                    <a:pt x="348" y="105"/>
                    <a:pt x="348" y="105"/>
                    <a:pt x="348" y="105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44"/>
                    <a:pt x="305" y="0"/>
                    <a:pt x="25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43" y="0"/>
                    <a:pt x="0" y="44"/>
                    <a:pt x="0" y="9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66"/>
                    <a:pt x="43" y="309"/>
                    <a:pt x="97" y="309"/>
                  </a:cubicBezTo>
                  <a:cubicBezTo>
                    <a:pt x="251" y="309"/>
                    <a:pt x="251" y="309"/>
                    <a:pt x="251" y="309"/>
                  </a:cubicBezTo>
                  <a:cubicBezTo>
                    <a:pt x="301" y="309"/>
                    <a:pt x="341" y="273"/>
                    <a:pt x="347" y="225"/>
                  </a:cubicBezTo>
                  <a:cubicBezTo>
                    <a:pt x="291" y="225"/>
                    <a:pt x="291" y="225"/>
                    <a:pt x="291" y="225"/>
                  </a:cubicBezTo>
                  <a:cubicBezTo>
                    <a:pt x="286" y="242"/>
                    <a:pt x="270" y="254"/>
                    <a:pt x="251" y="254"/>
                  </a:cubicBezTo>
                  <a:cubicBezTo>
                    <a:pt x="97" y="254"/>
                    <a:pt x="97" y="254"/>
                    <a:pt x="97" y="254"/>
                  </a:cubicBezTo>
                  <a:cubicBezTo>
                    <a:pt x="74" y="254"/>
                    <a:pt x="55" y="235"/>
                    <a:pt x="55" y="213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74"/>
                    <a:pt x="74" y="56"/>
                    <a:pt x="97" y="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4C08C9F3-1C11-4B5A-A6C8-26979AFDF3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64" y="1794"/>
              <a:ext cx="383" cy="349"/>
            </a:xfrm>
            <a:custGeom>
              <a:avLst/>
              <a:gdLst>
                <a:gd name="T0" fmla="*/ 340 w 340"/>
                <a:gd name="T1" fmla="*/ 91 h 309"/>
                <a:gd name="T2" fmla="*/ 249 w 340"/>
                <a:gd name="T3" fmla="*/ 0 h 309"/>
                <a:gd name="T4" fmla="*/ 55 w 340"/>
                <a:gd name="T5" fmla="*/ 0 h 309"/>
                <a:gd name="T6" fmla="*/ 26 w 340"/>
                <a:gd name="T7" fmla="*/ 0 h 309"/>
                <a:gd name="T8" fmla="*/ 0 w 340"/>
                <a:gd name="T9" fmla="*/ 0 h 309"/>
                <a:gd name="T10" fmla="*/ 0 w 340"/>
                <a:gd name="T11" fmla="*/ 309 h 309"/>
                <a:gd name="T12" fmla="*/ 26 w 340"/>
                <a:gd name="T13" fmla="*/ 309 h 309"/>
                <a:gd name="T14" fmla="*/ 55 w 340"/>
                <a:gd name="T15" fmla="*/ 309 h 309"/>
                <a:gd name="T16" fmla="*/ 249 w 340"/>
                <a:gd name="T17" fmla="*/ 309 h 309"/>
                <a:gd name="T18" fmla="*/ 340 w 340"/>
                <a:gd name="T19" fmla="*/ 218 h 309"/>
                <a:gd name="T20" fmla="*/ 314 w 340"/>
                <a:gd name="T21" fmla="*/ 155 h 309"/>
                <a:gd name="T22" fmla="*/ 340 w 340"/>
                <a:gd name="T23" fmla="*/ 91 h 309"/>
                <a:gd name="T24" fmla="*/ 249 w 340"/>
                <a:gd name="T25" fmla="*/ 56 h 309"/>
                <a:gd name="T26" fmla="*/ 285 w 340"/>
                <a:gd name="T27" fmla="*/ 91 h 309"/>
                <a:gd name="T28" fmla="*/ 249 w 340"/>
                <a:gd name="T29" fmla="*/ 127 h 309"/>
                <a:gd name="T30" fmla="*/ 55 w 340"/>
                <a:gd name="T31" fmla="*/ 127 h 309"/>
                <a:gd name="T32" fmla="*/ 55 w 340"/>
                <a:gd name="T33" fmla="*/ 56 h 309"/>
                <a:gd name="T34" fmla="*/ 249 w 340"/>
                <a:gd name="T35" fmla="*/ 56 h 309"/>
                <a:gd name="T36" fmla="*/ 249 w 340"/>
                <a:gd name="T37" fmla="*/ 254 h 309"/>
                <a:gd name="T38" fmla="*/ 55 w 340"/>
                <a:gd name="T39" fmla="*/ 254 h 309"/>
                <a:gd name="T40" fmla="*/ 55 w 340"/>
                <a:gd name="T41" fmla="*/ 183 h 309"/>
                <a:gd name="T42" fmla="*/ 249 w 340"/>
                <a:gd name="T43" fmla="*/ 183 h 309"/>
                <a:gd name="T44" fmla="*/ 285 w 340"/>
                <a:gd name="T45" fmla="*/ 218 h 309"/>
                <a:gd name="T46" fmla="*/ 249 w 340"/>
                <a:gd name="T47" fmla="*/ 25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0" h="309">
                  <a:moveTo>
                    <a:pt x="340" y="91"/>
                  </a:moveTo>
                  <a:cubicBezTo>
                    <a:pt x="340" y="41"/>
                    <a:pt x="299" y="0"/>
                    <a:pt x="24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" y="309"/>
                    <a:pt x="26" y="309"/>
                    <a:pt x="26" y="309"/>
                  </a:cubicBezTo>
                  <a:cubicBezTo>
                    <a:pt x="55" y="309"/>
                    <a:pt x="55" y="309"/>
                    <a:pt x="55" y="309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99" y="309"/>
                    <a:pt x="340" y="269"/>
                    <a:pt x="340" y="218"/>
                  </a:cubicBezTo>
                  <a:cubicBezTo>
                    <a:pt x="340" y="194"/>
                    <a:pt x="330" y="171"/>
                    <a:pt x="314" y="155"/>
                  </a:cubicBezTo>
                  <a:cubicBezTo>
                    <a:pt x="330" y="138"/>
                    <a:pt x="340" y="116"/>
                    <a:pt x="340" y="91"/>
                  </a:cubicBezTo>
                  <a:close/>
                  <a:moveTo>
                    <a:pt x="249" y="56"/>
                  </a:moveTo>
                  <a:cubicBezTo>
                    <a:pt x="269" y="56"/>
                    <a:pt x="285" y="71"/>
                    <a:pt x="285" y="91"/>
                  </a:cubicBezTo>
                  <a:cubicBezTo>
                    <a:pt x="285" y="111"/>
                    <a:pt x="269" y="127"/>
                    <a:pt x="249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56"/>
                    <a:pt x="55" y="56"/>
                    <a:pt x="55" y="56"/>
                  </a:cubicBezTo>
                  <a:lnTo>
                    <a:pt x="249" y="56"/>
                  </a:lnTo>
                  <a:close/>
                  <a:moveTo>
                    <a:pt x="249" y="254"/>
                  </a:moveTo>
                  <a:cubicBezTo>
                    <a:pt x="55" y="254"/>
                    <a:pt x="55" y="254"/>
                    <a:pt x="55" y="25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249" y="183"/>
                    <a:pt x="249" y="183"/>
                    <a:pt x="249" y="183"/>
                  </a:cubicBezTo>
                  <a:cubicBezTo>
                    <a:pt x="269" y="183"/>
                    <a:pt x="285" y="199"/>
                    <a:pt x="285" y="218"/>
                  </a:cubicBezTo>
                  <a:cubicBezTo>
                    <a:pt x="285" y="238"/>
                    <a:pt x="269" y="254"/>
                    <a:pt x="249" y="2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982928AD-926C-4EA1-B552-E2517F00F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8" y="1792"/>
              <a:ext cx="392" cy="351"/>
            </a:xfrm>
            <a:custGeom>
              <a:avLst/>
              <a:gdLst>
                <a:gd name="T0" fmla="*/ 348 w 348"/>
                <a:gd name="T1" fmla="*/ 99 h 311"/>
                <a:gd name="T2" fmla="*/ 348 w 348"/>
                <a:gd name="T3" fmla="*/ 99 h 311"/>
                <a:gd name="T4" fmla="*/ 348 w 348"/>
                <a:gd name="T5" fmla="*/ 0 h 311"/>
                <a:gd name="T6" fmla="*/ 293 w 348"/>
                <a:gd name="T7" fmla="*/ 0 h 311"/>
                <a:gd name="T8" fmla="*/ 293 w 348"/>
                <a:gd name="T9" fmla="*/ 12 h 311"/>
                <a:gd name="T10" fmla="*/ 251 w 348"/>
                <a:gd name="T11" fmla="*/ 2 h 311"/>
                <a:gd name="T12" fmla="*/ 97 w 348"/>
                <a:gd name="T13" fmla="*/ 2 h 311"/>
                <a:gd name="T14" fmla="*/ 0 w 348"/>
                <a:gd name="T15" fmla="*/ 99 h 311"/>
                <a:gd name="T16" fmla="*/ 0 w 348"/>
                <a:gd name="T17" fmla="*/ 215 h 311"/>
                <a:gd name="T18" fmla="*/ 97 w 348"/>
                <a:gd name="T19" fmla="*/ 311 h 311"/>
                <a:gd name="T20" fmla="*/ 251 w 348"/>
                <a:gd name="T21" fmla="*/ 311 h 311"/>
                <a:gd name="T22" fmla="*/ 293 w 348"/>
                <a:gd name="T23" fmla="*/ 302 h 311"/>
                <a:gd name="T24" fmla="*/ 293 w 348"/>
                <a:gd name="T25" fmla="*/ 311 h 311"/>
                <a:gd name="T26" fmla="*/ 348 w 348"/>
                <a:gd name="T27" fmla="*/ 311 h 311"/>
                <a:gd name="T28" fmla="*/ 348 w 348"/>
                <a:gd name="T29" fmla="*/ 215 h 311"/>
                <a:gd name="T30" fmla="*/ 348 w 348"/>
                <a:gd name="T31" fmla="*/ 215 h 311"/>
                <a:gd name="T32" fmla="*/ 348 w 348"/>
                <a:gd name="T33" fmla="*/ 99 h 311"/>
                <a:gd name="T34" fmla="*/ 293 w 348"/>
                <a:gd name="T35" fmla="*/ 215 h 311"/>
                <a:gd name="T36" fmla="*/ 251 w 348"/>
                <a:gd name="T37" fmla="*/ 256 h 311"/>
                <a:gd name="T38" fmla="*/ 97 w 348"/>
                <a:gd name="T39" fmla="*/ 256 h 311"/>
                <a:gd name="T40" fmla="*/ 55 w 348"/>
                <a:gd name="T41" fmla="*/ 215 h 311"/>
                <a:gd name="T42" fmla="*/ 55 w 348"/>
                <a:gd name="T43" fmla="*/ 99 h 311"/>
                <a:gd name="T44" fmla="*/ 97 w 348"/>
                <a:gd name="T45" fmla="*/ 58 h 311"/>
                <a:gd name="T46" fmla="*/ 251 w 348"/>
                <a:gd name="T47" fmla="*/ 58 h 311"/>
                <a:gd name="T48" fmla="*/ 293 w 348"/>
                <a:gd name="T49" fmla="*/ 99 h 311"/>
                <a:gd name="T50" fmla="*/ 293 w 348"/>
                <a:gd name="T51" fmla="*/ 21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311">
                  <a:moveTo>
                    <a:pt x="348" y="99"/>
                  </a:moveTo>
                  <a:cubicBezTo>
                    <a:pt x="348" y="99"/>
                    <a:pt x="348" y="99"/>
                    <a:pt x="348" y="99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3" y="12"/>
                    <a:pt x="293" y="12"/>
                    <a:pt x="293" y="12"/>
                  </a:cubicBezTo>
                  <a:cubicBezTo>
                    <a:pt x="280" y="6"/>
                    <a:pt x="266" y="2"/>
                    <a:pt x="251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43" y="2"/>
                    <a:pt x="0" y="46"/>
                    <a:pt x="0" y="99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68"/>
                    <a:pt x="43" y="311"/>
                    <a:pt x="97" y="311"/>
                  </a:cubicBezTo>
                  <a:cubicBezTo>
                    <a:pt x="251" y="311"/>
                    <a:pt x="251" y="311"/>
                    <a:pt x="251" y="311"/>
                  </a:cubicBezTo>
                  <a:cubicBezTo>
                    <a:pt x="266" y="311"/>
                    <a:pt x="280" y="308"/>
                    <a:pt x="293" y="302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348" y="311"/>
                    <a:pt x="348" y="311"/>
                    <a:pt x="348" y="311"/>
                  </a:cubicBezTo>
                  <a:cubicBezTo>
                    <a:pt x="348" y="215"/>
                    <a:pt x="348" y="215"/>
                    <a:pt x="348" y="215"/>
                  </a:cubicBezTo>
                  <a:cubicBezTo>
                    <a:pt x="348" y="215"/>
                    <a:pt x="348" y="215"/>
                    <a:pt x="348" y="215"/>
                  </a:cubicBezTo>
                  <a:lnTo>
                    <a:pt x="348" y="99"/>
                  </a:lnTo>
                  <a:close/>
                  <a:moveTo>
                    <a:pt x="293" y="215"/>
                  </a:moveTo>
                  <a:cubicBezTo>
                    <a:pt x="293" y="237"/>
                    <a:pt x="274" y="256"/>
                    <a:pt x="251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74" y="256"/>
                    <a:pt x="55" y="237"/>
                    <a:pt x="55" y="215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76"/>
                    <a:pt x="74" y="58"/>
                    <a:pt x="97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74" y="58"/>
                    <a:pt x="293" y="76"/>
                    <a:pt x="293" y="99"/>
                  </a:cubicBezTo>
                  <a:lnTo>
                    <a:pt x="293" y="2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599" y="2888318"/>
            <a:ext cx="5377661" cy="448432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(Arial 1</a:t>
            </a:r>
            <a:r>
              <a:rPr lang="ru-RU" dirty="0"/>
              <a:t>8</a:t>
            </a:r>
            <a:r>
              <a:rPr lang="en-US" dirty="0"/>
              <a:t>, R</a:t>
            </a:r>
            <a:r>
              <a:rPr lang="ru-RU" dirty="0"/>
              <a:t>55 </a:t>
            </a:r>
            <a:r>
              <a:rPr lang="en-US" dirty="0"/>
              <a:t>G1</a:t>
            </a:r>
            <a:r>
              <a:rPr lang="ru-RU" dirty="0"/>
              <a:t>8</a:t>
            </a:r>
            <a:r>
              <a:rPr lang="en-US" dirty="0"/>
              <a:t>1</a:t>
            </a:r>
            <a:r>
              <a:rPr lang="ru-RU" dirty="0"/>
              <a:t> </a:t>
            </a:r>
            <a:r>
              <a:rPr lang="en-US" dirty="0"/>
              <a:t>B</a:t>
            </a:r>
            <a:r>
              <a:rPr lang="ru-RU" dirty="0"/>
              <a:t>231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4900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orient="horz" pos="259">
          <p15:clr>
            <a:srgbClr val="FBAE40"/>
          </p15:clr>
        </p15:guide>
        <p15:guide id="3" orient="horz" pos="3208">
          <p15:clr>
            <a:srgbClr val="FBAE40"/>
          </p15:clr>
        </p15:guide>
        <p15:guide id="5" pos="3674">
          <p15:clr>
            <a:srgbClr val="FBAE40"/>
          </p15:clr>
        </p15:guide>
        <p15:guide id="8" orient="horz" pos="571">
          <p15:clr>
            <a:srgbClr val="FBAE40"/>
          </p15:clr>
        </p15:guide>
        <p15:guide id="12" orient="horz" pos="2414">
          <p15:clr>
            <a:srgbClr val="FBAE40"/>
          </p15:clr>
        </p15:guide>
        <p15:guide id="19" orient="horz" pos="2102">
          <p15:clr>
            <a:srgbClr val="FBAE40"/>
          </p15:clr>
        </p15:guide>
        <p15:guide id="20" orient="horz" pos="1478">
          <p15:clr>
            <a:srgbClr val="FBAE40"/>
          </p15:clr>
        </p15:guide>
        <p15:guide id="23" orient="horz" pos="940">
          <p15:clr>
            <a:srgbClr val="FBAE40"/>
          </p15:clr>
        </p15:guide>
        <p15:guide id="24" orient="horz" pos="2896">
          <p15:clr>
            <a:srgbClr val="FBAE40"/>
          </p15:clr>
        </p15:guide>
        <p15:guide id="25" pos="316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66" y="273431"/>
            <a:ext cx="7886669" cy="9941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66" y="1369669"/>
            <a:ext cx="7886669" cy="32635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96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626" y="1282725"/>
            <a:ext cx="7886669" cy="2139555"/>
          </a:xfrm>
          <a:prstGeom prst="rect">
            <a:avLst/>
          </a:prstGeom>
        </p:spPr>
        <p:txBody>
          <a:bodyPr anchor="b"/>
          <a:lstStyle>
            <a:lvl1pPr>
              <a:defRPr sz="476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626" y="3442440"/>
            <a:ext cx="7886669" cy="1125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5"/>
            </a:lvl1pPr>
            <a:lvl2pPr marL="362834" indent="0">
              <a:buNone/>
              <a:defRPr sz="1587"/>
            </a:lvl2pPr>
            <a:lvl3pPr marL="725668" indent="0">
              <a:buNone/>
              <a:defRPr sz="1428"/>
            </a:lvl3pPr>
            <a:lvl4pPr marL="1088502" indent="0">
              <a:buNone/>
              <a:defRPr sz="1270"/>
            </a:lvl4pPr>
            <a:lvl5pPr marL="1451336" indent="0">
              <a:buNone/>
              <a:defRPr sz="1270"/>
            </a:lvl5pPr>
            <a:lvl6pPr marL="1814170" indent="0">
              <a:buNone/>
              <a:defRPr sz="1270"/>
            </a:lvl6pPr>
            <a:lvl7pPr marL="2177004" indent="0">
              <a:buNone/>
              <a:defRPr sz="1270"/>
            </a:lvl7pPr>
            <a:lvl8pPr marL="2539837" indent="0">
              <a:buNone/>
              <a:defRPr sz="1270"/>
            </a:lvl8pPr>
            <a:lvl9pPr marL="2902671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9670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66" y="273431"/>
            <a:ext cx="7886669" cy="9941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67" y="1369669"/>
            <a:ext cx="3882861" cy="32635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474" y="1369669"/>
            <a:ext cx="3882861" cy="32635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4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25" y="273431"/>
            <a:ext cx="7886669" cy="9941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926" y="1261305"/>
            <a:ext cx="3867743" cy="6174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26" y="1878727"/>
            <a:ext cx="3867743" cy="2763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8694" y="1261305"/>
            <a:ext cx="3887901" cy="6174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8694" y="1878727"/>
            <a:ext cx="3887901" cy="2763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3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66" y="273431"/>
            <a:ext cx="7886669" cy="9941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21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82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26" y="342732"/>
            <a:ext cx="2949312" cy="1200822"/>
          </a:xfrm>
          <a:prstGeom prst="rect">
            <a:avLst/>
          </a:prstGeom>
        </p:spPr>
        <p:txBody>
          <a:bodyPr anchor="b"/>
          <a:lstStyle>
            <a:lvl1pPr>
              <a:defRPr sz="25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901" y="740906"/>
            <a:ext cx="4628693" cy="3655388"/>
          </a:xfrm>
          <a:prstGeom prst="rect">
            <a:avLst/>
          </a:prstGeo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905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26" y="1543554"/>
            <a:ext cx="2949312" cy="2857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0"/>
            </a:lvl1pPr>
            <a:lvl2pPr marL="362834" indent="0">
              <a:buNone/>
              <a:defRPr sz="1111"/>
            </a:lvl2pPr>
            <a:lvl3pPr marL="725668" indent="0">
              <a:buNone/>
              <a:defRPr sz="952"/>
            </a:lvl3pPr>
            <a:lvl4pPr marL="1088502" indent="0">
              <a:buNone/>
              <a:defRPr sz="794"/>
            </a:lvl4pPr>
            <a:lvl5pPr marL="1451336" indent="0">
              <a:buNone/>
              <a:defRPr sz="794"/>
            </a:lvl5pPr>
            <a:lvl6pPr marL="1814170" indent="0">
              <a:buNone/>
              <a:defRPr sz="794"/>
            </a:lvl6pPr>
            <a:lvl7pPr marL="2177004" indent="0">
              <a:buNone/>
              <a:defRPr sz="794"/>
            </a:lvl7pPr>
            <a:lvl8pPr marL="2539837" indent="0">
              <a:buNone/>
              <a:defRPr sz="794"/>
            </a:lvl8pPr>
            <a:lvl9pPr marL="2902671" indent="0">
              <a:buNone/>
              <a:defRPr sz="79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8182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26" y="342732"/>
            <a:ext cx="2949312" cy="1200822"/>
          </a:xfrm>
          <a:prstGeom prst="rect">
            <a:avLst/>
          </a:prstGeom>
        </p:spPr>
        <p:txBody>
          <a:bodyPr anchor="b"/>
          <a:lstStyle>
            <a:lvl1pPr>
              <a:defRPr sz="25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901" y="740906"/>
            <a:ext cx="4628693" cy="3655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0"/>
            </a:lvl1pPr>
            <a:lvl2pPr marL="362834" indent="0">
              <a:buNone/>
              <a:defRPr sz="2222"/>
            </a:lvl2pPr>
            <a:lvl3pPr marL="725668" indent="0">
              <a:buNone/>
              <a:defRPr sz="1905"/>
            </a:lvl3pPr>
            <a:lvl4pPr marL="1088502" indent="0">
              <a:buNone/>
              <a:defRPr sz="1587"/>
            </a:lvl4pPr>
            <a:lvl5pPr marL="1451336" indent="0">
              <a:buNone/>
              <a:defRPr sz="1587"/>
            </a:lvl5pPr>
            <a:lvl6pPr marL="1814170" indent="0">
              <a:buNone/>
              <a:defRPr sz="1587"/>
            </a:lvl6pPr>
            <a:lvl7pPr marL="2177004" indent="0">
              <a:buNone/>
              <a:defRPr sz="1587"/>
            </a:lvl7pPr>
            <a:lvl8pPr marL="2539837" indent="0">
              <a:buNone/>
              <a:defRPr sz="1587"/>
            </a:lvl8pPr>
            <a:lvl9pPr marL="2902671" indent="0">
              <a:buNone/>
              <a:defRPr sz="158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26" y="1543554"/>
            <a:ext cx="2949312" cy="2857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0"/>
            </a:lvl1pPr>
            <a:lvl2pPr marL="362834" indent="0">
              <a:buNone/>
              <a:defRPr sz="1111"/>
            </a:lvl2pPr>
            <a:lvl3pPr marL="725668" indent="0">
              <a:buNone/>
              <a:defRPr sz="952"/>
            </a:lvl3pPr>
            <a:lvl4pPr marL="1088502" indent="0">
              <a:buNone/>
              <a:defRPr sz="794"/>
            </a:lvl4pPr>
            <a:lvl5pPr marL="1451336" indent="0">
              <a:buNone/>
              <a:defRPr sz="794"/>
            </a:lvl5pPr>
            <a:lvl6pPr marL="1814170" indent="0">
              <a:buNone/>
              <a:defRPr sz="794"/>
            </a:lvl6pPr>
            <a:lvl7pPr marL="2177004" indent="0">
              <a:buNone/>
              <a:defRPr sz="794"/>
            </a:lvl7pPr>
            <a:lvl8pPr marL="2539837" indent="0">
              <a:buNone/>
              <a:defRPr sz="794"/>
            </a:lvl8pPr>
            <a:lvl9pPr marL="2902671" indent="0">
              <a:buNone/>
              <a:defRPr sz="79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2368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66" y="273431"/>
            <a:ext cx="7886669" cy="9941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66" y="1369669"/>
            <a:ext cx="7886669" cy="326351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61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67" y="273430"/>
            <a:ext cx="1971668" cy="435975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66" y="273430"/>
            <a:ext cx="5794055" cy="43597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7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EA45C54-CA05-4910-A230-279A2DA237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r="32746"/>
          <a:stretch/>
        </p:blipFill>
        <p:spPr>
          <a:xfrm>
            <a:off x="5122188" y="0"/>
            <a:ext cx="4033642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365076-7ED2-42C8-80CA-8D7A86501115}"/>
              </a:ext>
            </a:extLst>
          </p:cNvPr>
          <p:cNvSpPr/>
          <p:nvPr userDrawn="1"/>
        </p:nvSpPr>
        <p:spPr>
          <a:xfrm>
            <a:off x="207000" y="1266750"/>
            <a:ext cx="45719" cy="2099250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471600" y="2725581"/>
            <a:ext cx="4532400" cy="638331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600" cap="none" baseline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/>
              <a:t>Подзаголовок (</a:t>
            </a:r>
            <a:r>
              <a:rPr lang="ru-RU" dirty="0" err="1"/>
              <a:t>Arial</a:t>
            </a:r>
            <a:r>
              <a:rPr lang="ru-RU" dirty="0"/>
              <a:t> 16, </a:t>
            </a:r>
            <a:r>
              <a:rPr lang="en-US" dirty="0"/>
              <a:t>R</a:t>
            </a:r>
            <a:r>
              <a:rPr lang="ru-RU" dirty="0"/>
              <a:t>55 </a:t>
            </a:r>
            <a:r>
              <a:rPr lang="en-US" dirty="0"/>
              <a:t>G1</a:t>
            </a:r>
            <a:r>
              <a:rPr lang="ru-RU" dirty="0"/>
              <a:t>8</a:t>
            </a:r>
            <a:r>
              <a:rPr lang="en-US" dirty="0"/>
              <a:t>1</a:t>
            </a:r>
            <a:r>
              <a:rPr lang="ru-RU" dirty="0"/>
              <a:t> </a:t>
            </a:r>
            <a:r>
              <a:rPr lang="en-US" dirty="0"/>
              <a:t>B</a:t>
            </a:r>
            <a:r>
              <a:rPr lang="ru-RU" dirty="0"/>
              <a:t>231)</a:t>
            </a:r>
          </a:p>
        </p:txBody>
      </p:sp>
      <p:sp>
        <p:nvSpPr>
          <p:cNvPr id="21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78800" y="1572333"/>
            <a:ext cx="4532400" cy="91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Разделитель (</a:t>
            </a:r>
            <a:r>
              <a:rPr lang="ru-RU" dirty="0" err="1"/>
              <a:t>Аrial</a:t>
            </a:r>
            <a:r>
              <a:rPr lang="ru-RU" dirty="0"/>
              <a:t> </a:t>
            </a:r>
            <a:r>
              <a:rPr lang="en-US" dirty="0"/>
              <a:t>B</a:t>
            </a:r>
            <a:r>
              <a:rPr lang="ru-RU" dirty="0" err="1"/>
              <a:t>old</a:t>
            </a:r>
            <a:r>
              <a:rPr lang="ru-RU" dirty="0"/>
              <a:t> 22, RGB: 0,26,114)</a:t>
            </a:r>
          </a:p>
        </p:txBody>
      </p:sp>
      <p:sp>
        <p:nvSpPr>
          <p:cNvPr id="14" name="Shape 184">
            <a:extLst>
              <a:ext uri="{FF2B5EF4-FFF2-40B4-BE49-F238E27FC236}">
                <a16:creationId xmlns:a16="http://schemas.microsoft.com/office/drawing/2014/main" id="{BB3C2892-5D73-409D-8F62-D9348BF6045F}"/>
              </a:ext>
            </a:extLst>
          </p:cNvPr>
          <p:cNvSpPr/>
          <p:nvPr userDrawn="1"/>
        </p:nvSpPr>
        <p:spPr>
          <a:xfrm>
            <a:off x="8704126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C8E031C-363F-46F5-AB1D-A5617D9FB43E}"/>
              </a:ext>
            </a:extLst>
          </p:cNvPr>
          <p:cNvCxnSpPr>
            <a:cxnSpLocks/>
          </p:cNvCxnSpPr>
          <p:nvPr userDrawn="1"/>
        </p:nvCxnSpPr>
        <p:spPr>
          <a:xfrm>
            <a:off x="0" y="1266750"/>
            <a:ext cx="9159308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2FED758-A7A1-44D9-BAC0-8F4359E468FF}"/>
              </a:ext>
            </a:extLst>
          </p:cNvPr>
          <p:cNvCxnSpPr>
            <a:cxnSpLocks/>
          </p:cNvCxnSpPr>
          <p:nvPr userDrawn="1"/>
        </p:nvCxnSpPr>
        <p:spPr>
          <a:xfrm>
            <a:off x="0" y="3366000"/>
            <a:ext cx="9159308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DFC72677-8B1E-4EE5-97D6-1B269C6EB908}"/>
              </a:ext>
            </a:extLst>
          </p:cNvPr>
          <p:cNvCxnSpPr>
            <a:cxnSpLocks/>
          </p:cNvCxnSpPr>
          <p:nvPr userDrawn="1"/>
        </p:nvCxnSpPr>
        <p:spPr>
          <a:xfrm>
            <a:off x="20700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9B30C32-1651-48D8-95F6-6EC31E4A24FE}"/>
              </a:ext>
            </a:extLst>
          </p:cNvPr>
          <p:cNvSpPr/>
          <p:nvPr userDrawn="1"/>
        </p:nvSpPr>
        <p:spPr>
          <a:xfrm rot="16200000">
            <a:off x="7487261" y="3568390"/>
            <a:ext cx="64481" cy="31050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CDECEF2F-E53A-4583-8FC0-17C70D8E6749}"/>
              </a:ext>
            </a:extLst>
          </p:cNvPr>
          <p:cNvCxnSpPr>
            <a:cxnSpLocks/>
          </p:cNvCxnSpPr>
          <p:nvPr userDrawn="1"/>
        </p:nvCxnSpPr>
        <p:spPr>
          <a:xfrm>
            <a:off x="9072000" y="-16224"/>
            <a:ext cx="0" cy="516621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32F1C93-3F83-41DB-B537-836AF04E6D4D}"/>
              </a:ext>
            </a:extLst>
          </p:cNvPr>
          <p:cNvCxnSpPr>
            <a:cxnSpLocks/>
          </p:cNvCxnSpPr>
          <p:nvPr userDrawn="1"/>
        </p:nvCxnSpPr>
        <p:spPr>
          <a:xfrm>
            <a:off x="5967000" y="-16224"/>
            <a:ext cx="0" cy="516621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">
            <a:extLst>
              <a:ext uri="{FF2B5EF4-FFF2-40B4-BE49-F238E27FC236}">
                <a16:creationId xmlns:a16="http://schemas.microsoft.com/office/drawing/2014/main" id="{D36F0EAB-A930-4A80-85EF-DF51358566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9536458-9300-4349-BFCC-10F5CAA5DF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CC34321-D5C0-41AB-B68E-124221C8E1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C835F8C-D960-4866-8B06-6589CF6B1C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2CAA0B7-721A-4E91-9727-101C763C5F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C64911F-8A3B-4238-845F-59D02C020A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7A78A991-AE2F-4956-BC95-CFDB1A7D65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EB5B8CF-F4D0-4BE9-ADB8-F30F24B718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2320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5" userDrawn="1">
          <p15:clr>
            <a:srgbClr val="FBAE40"/>
          </p15:clr>
        </p15:guide>
        <p15:guide id="2" pos="3152" userDrawn="1">
          <p15:clr>
            <a:srgbClr val="FBAE40"/>
          </p15:clr>
        </p15:guide>
        <p15:guide id="3" orient="horz" pos="2130" userDrawn="1">
          <p15:clr>
            <a:srgbClr val="FBAE40"/>
          </p15:clr>
        </p15:guide>
        <p15:guide id="6" orient="horz" pos="3009" userDrawn="1">
          <p15:clr>
            <a:srgbClr val="FBAE40"/>
          </p15:clr>
        </p15:guide>
        <p15:guide id="7" orient="horz" pos="3179" userDrawn="1">
          <p15:clr>
            <a:srgbClr val="FBAE40"/>
          </p15:clr>
        </p15:guide>
        <p15:guide id="10" orient="horz" pos="996" userDrawn="1">
          <p15:clr>
            <a:srgbClr val="FBAE40"/>
          </p15:clr>
        </p15:guide>
        <p15:guide id="13" orient="horz" pos="1705" userDrawn="1">
          <p15:clr>
            <a:srgbClr val="FBAE40"/>
          </p15:clr>
        </p15:guide>
        <p15:guide id="14" orient="horz" pos="15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54FA14-A37A-46D2-819B-3B505EF77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16967"/>
          <a:stretch/>
        </p:blipFill>
        <p:spPr>
          <a:xfrm>
            <a:off x="5865233" y="-1"/>
            <a:ext cx="3294076" cy="5143501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9CBA43E-BFAA-4E74-81C6-16AEC2A7EC83}"/>
              </a:ext>
            </a:extLst>
          </p:cNvPr>
          <p:cNvSpPr/>
          <p:nvPr userDrawn="1"/>
        </p:nvSpPr>
        <p:spPr>
          <a:xfrm>
            <a:off x="9073640" y="1221749"/>
            <a:ext cx="85670" cy="3510587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1563809"/>
            <a:ext cx="5109060" cy="3095504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07375" indent="-228600">
              <a:spcBef>
                <a:spcPts val="24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588600" indent="-22860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14//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12// black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11//</a:t>
            </a:r>
            <a:r>
              <a:rPr lang="ru-RU" dirty="0"/>
              <a:t> </a:t>
            </a:r>
            <a:r>
              <a:rPr lang="en-US" dirty="0"/>
              <a:t>black</a:t>
            </a:r>
            <a:endParaRPr lang="ru-RU" dirty="0"/>
          </a:p>
        </p:txBody>
      </p:sp>
      <p:sp>
        <p:nvSpPr>
          <p:cNvPr id="16" name="Заголовок 13">
            <a:extLst>
              <a:ext uri="{FF2B5EF4-FFF2-40B4-BE49-F238E27FC236}">
                <a16:creationId xmlns:a16="http://schemas.microsoft.com/office/drawing/2014/main" id="{832E210A-3041-4B72-9376-6522EADECF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599" y="388792"/>
            <a:ext cx="5105775" cy="7246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22, RGB: </a:t>
            </a:r>
            <a:r>
              <a:rPr lang="ru-RU" dirty="0"/>
              <a:t>82</a:t>
            </a:r>
            <a:r>
              <a:rPr lang="en-US" dirty="0"/>
              <a:t>,</a:t>
            </a:r>
            <a:r>
              <a:rPr lang="ru-RU" dirty="0"/>
              <a:t>87</a:t>
            </a:r>
            <a:r>
              <a:rPr lang="en-US" dirty="0"/>
              <a:t>,</a:t>
            </a:r>
            <a:r>
              <a:rPr lang="ru-RU" dirty="0"/>
              <a:t>93</a:t>
            </a:r>
            <a:r>
              <a:rPr lang="en-US" dirty="0"/>
              <a:t>)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BB71900-A09D-432D-8266-B6C64F87E6CB}"/>
              </a:ext>
            </a:extLst>
          </p:cNvPr>
          <p:cNvSpPr/>
          <p:nvPr userDrawn="1"/>
        </p:nvSpPr>
        <p:spPr>
          <a:xfrm>
            <a:off x="203085" y="-2335"/>
            <a:ext cx="79427" cy="1224084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92BF7B05-2204-42D3-B70A-B467FD8053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4797" y="105014"/>
            <a:ext cx="4532201" cy="12676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70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(Arial 8, RGB: 1</a:t>
            </a:r>
            <a:r>
              <a:rPr lang="ru-RU" dirty="0"/>
              <a:t>28</a:t>
            </a:r>
            <a:r>
              <a:rPr lang="en-US" dirty="0"/>
              <a:t>,1</a:t>
            </a:r>
            <a:r>
              <a:rPr lang="ru-RU" dirty="0"/>
              <a:t>30</a:t>
            </a:r>
            <a:r>
              <a:rPr lang="en-US" dirty="0"/>
              <a:t>,1</a:t>
            </a:r>
            <a:r>
              <a:rPr lang="ru-RU" dirty="0"/>
              <a:t>33</a:t>
            </a:r>
            <a:r>
              <a:rPr lang="en-US" dirty="0"/>
              <a:t>)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B65DC05-EF60-4DD9-A646-C456C9EE1C46}"/>
              </a:ext>
            </a:extLst>
          </p:cNvPr>
          <p:cNvCxnSpPr>
            <a:cxnSpLocks/>
          </p:cNvCxnSpPr>
          <p:nvPr userDrawn="1"/>
        </p:nvCxnSpPr>
        <p:spPr>
          <a:xfrm>
            <a:off x="0" y="1221749"/>
            <a:ext cx="9159309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67199C-895A-416D-AEAA-1776FB7D0EE8}"/>
              </a:ext>
            </a:extLst>
          </p:cNvPr>
          <p:cNvCxnSpPr>
            <a:cxnSpLocks/>
          </p:cNvCxnSpPr>
          <p:nvPr userDrawn="1"/>
        </p:nvCxnSpPr>
        <p:spPr>
          <a:xfrm>
            <a:off x="0" y="4732338"/>
            <a:ext cx="9159309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D8807AB-731E-4F59-9106-49B7D1AC2553}"/>
              </a:ext>
            </a:extLst>
          </p:cNvPr>
          <p:cNvCxnSpPr>
            <a:cxnSpLocks/>
          </p:cNvCxnSpPr>
          <p:nvPr userDrawn="1"/>
        </p:nvCxnSpPr>
        <p:spPr>
          <a:xfrm>
            <a:off x="907364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hape 184">
            <a:extLst>
              <a:ext uri="{FF2B5EF4-FFF2-40B4-BE49-F238E27FC236}">
                <a16:creationId xmlns:a16="http://schemas.microsoft.com/office/drawing/2014/main" id="{6D78DA76-AE08-4903-9259-4CEC09FD9819}"/>
              </a:ext>
            </a:extLst>
          </p:cNvPr>
          <p:cNvSpPr/>
          <p:nvPr userDrawn="1"/>
        </p:nvSpPr>
        <p:spPr>
          <a:xfrm>
            <a:off x="8740659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364FB2D0-BCCA-4A13-B36E-3CC49039DD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3A47B412-658C-4E67-9242-430DD1E91C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57D2C281-0947-48F7-A08F-2DF6A38AA3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78A24326-913E-43D8-814C-A17BA6092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8A1D64F3-7228-40B0-9A62-BA27C42BDA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6CE49312-ACF0-4DD7-A5A7-7C7CC55C43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0194EDB7-656C-4E1D-9DD2-3C0F960A04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7AC9303D-3553-41C2-B010-8F48A33031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22051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32" userDrawn="1">
          <p15:clr>
            <a:srgbClr val="FBAE40"/>
          </p15:clr>
        </p15:guide>
        <p15:guide id="3" pos="300" userDrawn="1">
          <p15:clr>
            <a:srgbClr val="FBAE40"/>
          </p15:clr>
        </p15:guide>
        <p15:guide id="4" orient="horz" pos="65" userDrawn="1">
          <p15:clr>
            <a:srgbClr val="FBAE40"/>
          </p15:clr>
        </p15:guide>
        <p15:guide id="5" orient="horz" pos="231" userDrawn="1">
          <p15:clr>
            <a:srgbClr val="FBAE40"/>
          </p15:clr>
        </p15:guide>
        <p15:guide id="7" orient="horz" pos="713" userDrawn="1">
          <p15:clr>
            <a:srgbClr val="FBAE40"/>
          </p15:clr>
        </p15:guide>
        <p15:guide id="8" orient="horz" pos="3037" userDrawn="1">
          <p15:clr>
            <a:srgbClr val="FBAE40"/>
          </p15:clr>
        </p15:guide>
        <p15:guide id="9" orient="horz" pos="2924" userDrawn="1">
          <p15:clr>
            <a:srgbClr val="FBAE40"/>
          </p15:clr>
        </p15:guide>
        <p15:guide id="10" pos="5715" userDrawn="1">
          <p15:clr>
            <a:srgbClr val="FBAE40"/>
          </p15:clr>
        </p15:guide>
        <p15:guide id="12" orient="horz" pos="3179" userDrawn="1">
          <p15:clr>
            <a:srgbClr val="FBAE40"/>
          </p15:clr>
        </p15:guide>
        <p15:guide id="13" orient="horz" pos="996" userDrawn="1">
          <p15:clr>
            <a:srgbClr val="FBAE40"/>
          </p15:clr>
        </p15:guide>
        <p15:guide id="14" orient="horz" pos="1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461D5D-ECA0-470C-8349-9C2FE2A69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24"/>
            <a:ext cx="9144000" cy="1777285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9CBA43E-BFAA-4E74-81C6-16AEC2A7EC83}"/>
              </a:ext>
            </a:extLst>
          </p:cNvPr>
          <p:cNvSpPr/>
          <p:nvPr userDrawn="1"/>
        </p:nvSpPr>
        <p:spPr>
          <a:xfrm>
            <a:off x="9073640" y="1221749"/>
            <a:ext cx="70360" cy="1763396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211723"/>
            <a:ext cx="8378681" cy="2447589"/>
          </a:xfrm>
          <a:prstGeom prst="rect">
            <a:avLst/>
          </a:prstGeom>
        </p:spPr>
        <p:txBody>
          <a:bodyPr numCol="2" spcCol="720000"/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07375" indent="-228600">
              <a:spcBef>
                <a:spcPts val="24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588600" indent="-22860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14// RGB: 41,44,46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12// black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11//</a:t>
            </a:r>
            <a:r>
              <a:rPr lang="ru-RU" dirty="0"/>
              <a:t> </a:t>
            </a:r>
            <a:r>
              <a:rPr lang="en-US" dirty="0"/>
              <a:t>black</a:t>
            </a:r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BB71900-A09D-432D-8266-B6C64F87E6CB}"/>
              </a:ext>
            </a:extLst>
          </p:cNvPr>
          <p:cNvSpPr/>
          <p:nvPr userDrawn="1"/>
        </p:nvSpPr>
        <p:spPr>
          <a:xfrm>
            <a:off x="203085" y="-2335"/>
            <a:ext cx="79427" cy="1224084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92BF7B05-2204-42D3-B70A-B467FD8053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4797" y="105014"/>
            <a:ext cx="4532201" cy="12676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70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(Arial 8, RGB: 1</a:t>
            </a:r>
            <a:r>
              <a:rPr lang="ru-RU" dirty="0"/>
              <a:t>28</a:t>
            </a:r>
            <a:r>
              <a:rPr lang="en-US" dirty="0"/>
              <a:t>,1</a:t>
            </a:r>
            <a:r>
              <a:rPr lang="ru-RU" dirty="0"/>
              <a:t>30</a:t>
            </a:r>
            <a:r>
              <a:rPr lang="en-US" dirty="0"/>
              <a:t>,1</a:t>
            </a:r>
            <a:r>
              <a:rPr lang="ru-RU" dirty="0"/>
              <a:t>33</a:t>
            </a:r>
            <a:r>
              <a:rPr lang="en-US" dirty="0"/>
              <a:t>)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B65DC05-EF60-4DD9-A646-C456C9EE1C46}"/>
              </a:ext>
            </a:extLst>
          </p:cNvPr>
          <p:cNvCxnSpPr>
            <a:cxnSpLocks/>
          </p:cNvCxnSpPr>
          <p:nvPr userDrawn="1"/>
        </p:nvCxnSpPr>
        <p:spPr>
          <a:xfrm>
            <a:off x="0" y="1221749"/>
            <a:ext cx="9144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D8807AB-731E-4F59-9106-49B7D1AC2553}"/>
              </a:ext>
            </a:extLst>
          </p:cNvPr>
          <p:cNvCxnSpPr>
            <a:cxnSpLocks/>
          </p:cNvCxnSpPr>
          <p:nvPr userDrawn="1"/>
        </p:nvCxnSpPr>
        <p:spPr>
          <a:xfrm>
            <a:off x="907364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hape 184">
            <a:extLst>
              <a:ext uri="{FF2B5EF4-FFF2-40B4-BE49-F238E27FC236}">
                <a16:creationId xmlns:a16="http://schemas.microsoft.com/office/drawing/2014/main" id="{6D78DA76-AE08-4903-9259-4CEC09FD9819}"/>
              </a:ext>
            </a:extLst>
          </p:cNvPr>
          <p:cNvSpPr/>
          <p:nvPr userDrawn="1"/>
        </p:nvSpPr>
        <p:spPr>
          <a:xfrm>
            <a:off x="8740659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25" name="Заголовок 13">
            <a:extLst>
              <a:ext uri="{FF2B5EF4-FFF2-40B4-BE49-F238E27FC236}">
                <a16:creationId xmlns:a16="http://schemas.microsoft.com/office/drawing/2014/main" id="{BBA58263-3C1C-4C6A-A446-0E939374A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599" y="388792"/>
            <a:ext cx="8375399" cy="355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22, </a:t>
            </a:r>
            <a:r>
              <a:rPr lang="ru-RU" dirty="0"/>
              <a:t>белый</a:t>
            </a:r>
            <a:r>
              <a:rPr lang="en-US" dirty="0"/>
              <a:t>) 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31E0776D-8304-448B-8CCD-D5BBA55283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1599" y="766792"/>
            <a:ext cx="8375399" cy="219600"/>
          </a:xfrm>
          <a:prstGeom prst="rect">
            <a:avLst/>
          </a:prstGeom>
          <a:effectLst/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/>
              <a:t>Подзаголовок слайда//</a:t>
            </a:r>
            <a:r>
              <a:rPr lang="en-US" dirty="0"/>
              <a:t>Arial</a:t>
            </a:r>
            <a:r>
              <a:rPr lang="ru-RU" dirty="0"/>
              <a:t> </a:t>
            </a:r>
            <a:r>
              <a:rPr lang="en-US" dirty="0"/>
              <a:t>1</a:t>
            </a:r>
            <a:r>
              <a:rPr lang="ru-RU" dirty="0"/>
              <a:t>4</a:t>
            </a:r>
            <a:r>
              <a:rPr lang="en-US" dirty="0"/>
              <a:t>//</a:t>
            </a:r>
            <a:r>
              <a:rPr lang="ru-RU" dirty="0"/>
              <a:t> </a:t>
            </a:r>
            <a:r>
              <a:rPr lang="en-US" dirty="0"/>
              <a:t>RGB: 82,87,93</a:t>
            </a:r>
            <a:endParaRPr lang="ru-RU" dirty="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544812D0-B996-44CF-B0AB-6C1D74B20B6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6671252-C8EA-4A8D-832A-C0F830BED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B52C9C0-1771-4FE4-BC4A-B4FA7A7A7C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7E756864-3B6E-413B-B324-5280D53FF0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B92E6B91-157B-45BD-A558-330D378B6B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C789DE0-E0F5-48C2-B575-3E0582C42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C5CE8103-10FA-4863-AD3B-7618860AE3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276F1298-A28F-403F-8953-24D7BCE6AD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23046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5">
          <p15:clr>
            <a:srgbClr val="FBAE40"/>
          </p15:clr>
        </p15:guide>
        <p15:guide id="4" orient="horz" pos="146" userDrawn="1">
          <p15:clr>
            <a:srgbClr val="FBAE40"/>
          </p15:clr>
        </p15:guide>
        <p15:guide id="5" orient="horz" pos="231" userDrawn="1">
          <p15:clr>
            <a:srgbClr val="FBAE40"/>
          </p15:clr>
        </p15:guide>
        <p15:guide id="7" orient="horz" pos="628" userDrawn="1">
          <p15:clr>
            <a:srgbClr val="FBAE40"/>
          </p15:clr>
        </p15:guide>
        <p15:guide id="8" orient="horz" pos="3009" userDrawn="1">
          <p15:clr>
            <a:srgbClr val="FBAE40"/>
          </p15:clr>
        </p15:guide>
        <p15:guide id="9" orient="horz" pos="2935">
          <p15:clr>
            <a:srgbClr val="FBAE40"/>
          </p15:clr>
        </p15:guide>
        <p15:guide id="12" orient="horz" pos="3207">
          <p15:clr>
            <a:srgbClr val="FBAE40"/>
          </p15:clr>
        </p15:guide>
        <p15:guide id="13" orient="horz" pos="1393" userDrawn="1">
          <p15:clr>
            <a:srgbClr val="FBAE40"/>
          </p15:clr>
        </p15:guide>
        <p15:guide id="14" pos="5573" userDrawn="1">
          <p15:clr>
            <a:srgbClr val="FBAE40"/>
          </p15:clr>
        </p15:guide>
        <p15:guide id="15" orient="horz" pos="61" userDrawn="1">
          <p15:clr>
            <a:srgbClr val="FBAE40"/>
          </p15:clr>
        </p15:guide>
        <p15:guide id="16" orient="horz" pos="48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7A0F428-CD47-45CC-9879-CB142D684E0A}"/>
              </a:ext>
            </a:extLst>
          </p:cNvPr>
          <p:cNvSpPr/>
          <p:nvPr userDrawn="1"/>
        </p:nvSpPr>
        <p:spPr>
          <a:xfrm>
            <a:off x="9071813" y="915988"/>
            <a:ext cx="72175" cy="3816351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4F214DE-7883-4BF3-983F-4991BA0EF234}"/>
              </a:ext>
            </a:extLst>
          </p:cNvPr>
          <p:cNvSpPr/>
          <p:nvPr userDrawn="1"/>
        </p:nvSpPr>
        <p:spPr>
          <a:xfrm>
            <a:off x="203085" y="-2335"/>
            <a:ext cx="79442" cy="918323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0" name="Shape 184">
            <a:extLst>
              <a:ext uri="{FF2B5EF4-FFF2-40B4-BE49-F238E27FC236}">
                <a16:creationId xmlns:a16="http://schemas.microsoft.com/office/drawing/2014/main" id="{6943030C-2E0F-473D-AA6A-AE6E291420D4}"/>
              </a:ext>
            </a:extLst>
          </p:cNvPr>
          <p:cNvSpPr/>
          <p:nvPr userDrawn="1"/>
        </p:nvSpPr>
        <p:spPr>
          <a:xfrm>
            <a:off x="8740659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53270BCD-9625-4051-AE4D-04DF382E7F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131889"/>
            <a:ext cx="8378687" cy="3525612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defRPr sz="105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12// RGB: 41,44,46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11//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10,5//</a:t>
            </a:r>
            <a:endParaRPr lang="ru-RU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E60927E-6893-4D6E-89A0-C0711DF0FF6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4797" y="105014"/>
            <a:ext cx="4532201" cy="12676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700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(Arial 8, RGB: 1</a:t>
            </a:r>
            <a:r>
              <a:rPr lang="ru-RU" dirty="0"/>
              <a:t>28</a:t>
            </a:r>
            <a:r>
              <a:rPr lang="en-US" dirty="0"/>
              <a:t>,1</a:t>
            </a:r>
            <a:r>
              <a:rPr lang="ru-RU" dirty="0"/>
              <a:t>30</a:t>
            </a:r>
            <a:r>
              <a:rPr lang="en-US" dirty="0"/>
              <a:t>,1</a:t>
            </a:r>
            <a:r>
              <a:rPr lang="ru-RU" dirty="0"/>
              <a:t>33</a:t>
            </a:r>
            <a:r>
              <a:rPr lang="en-US" dirty="0"/>
              <a:t>)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3020464-D4DB-44C2-BBB9-79007F012099}"/>
              </a:ext>
            </a:extLst>
          </p:cNvPr>
          <p:cNvCxnSpPr>
            <a:cxnSpLocks/>
          </p:cNvCxnSpPr>
          <p:nvPr userDrawn="1"/>
        </p:nvCxnSpPr>
        <p:spPr>
          <a:xfrm>
            <a:off x="207000" y="4732338"/>
            <a:ext cx="8937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7D26B5D-65BF-49B5-9ABC-5D2894EEC2BC}"/>
              </a:ext>
            </a:extLst>
          </p:cNvPr>
          <p:cNvCxnSpPr>
            <a:cxnSpLocks/>
          </p:cNvCxnSpPr>
          <p:nvPr userDrawn="1"/>
        </p:nvCxnSpPr>
        <p:spPr>
          <a:xfrm>
            <a:off x="20700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A953B64A-9F73-4D3A-AEFF-4983C91E3697}"/>
              </a:ext>
            </a:extLst>
          </p:cNvPr>
          <p:cNvCxnSpPr>
            <a:cxnSpLocks/>
          </p:cNvCxnSpPr>
          <p:nvPr userDrawn="1"/>
        </p:nvCxnSpPr>
        <p:spPr>
          <a:xfrm>
            <a:off x="207000" y="915988"/>
            <a:ext cx="8937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4D6DE74-1980-4860-BA90-41486D5994D5}"/>
              </a:ext>
            </a:extLst>
          </p:cNvPr>
          <p:cNvCxnSpPr>
            <a:cxnSpLocks/>
          </p:cNvCxnSpPr>
          <p:nvPr userDrawn="1"/>
        </p:nvCxnSpPr>
        <p:spPr>
          <a:xfrm>
            <a:off x="907364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Заголовок 13">
            <a:extLst>
              <a:ext uri="{FF2B5EF4-FFF2-40B4-BE49-F238E27FC236}">
                <a16:creationId xmlns:a16="http://schemas.microsoft.com/office/drawing/2014/main" id="{7F75FF14-65BA-49FD-9304-F5A17EC82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599" y="388792"/>
            <a:ext cx="8375399" cy="355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22, RGB: </a:t>
            </a:r>
            <a:r>
              <a:rPr lang="ru-RU" dirty="0"/>
              <a:t>82</a:t>
            </a:r>
            <a:r>
              <a:rPr lang="en-US" dirty="0"/>
              <a:t>,</a:t>
            </a:r>
            <a:r>
              <a:rPr lang="ru-RU" dirty="0"/>
              <a:t>87</a:t>
            </a:r>
            <a:r>
              <a:rPr lang="en-US" dirty="0"/>
              <a:t>,</a:t>
            </a:r>
            <a:r>
              <a:rPr lang="ru-RU" dirty="0"/>
              <a:t>93</a:t>
            </a:r>
            <a:r>
              <a:rPr lang="en-US" dirty="0"/>
              <a:t>) </a:t>
            </a: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44FFA6EB-3F85-450B-A834-F528EBAB9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EB7F4988-38E6-4526-A47E-91A2130C98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78A5789-8CD5-4F19-BB58-A030DC4939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0600162-0448-4DFC-B3B3-D76AD39B58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6637E238-5216-4B0E-AE3E-3DE2579D93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1158AD4B-D06A-442C-A97D-AFA86F48B5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10">
              <a:extLst>
                <a:ext uri="{FF2B5EF4-FFF2-40B4-BE49-F238E27FC236}">
                  <a16:creationId xmlns:a16="http://schemas.microsoft.com/office/drawing/2014/main" id="{840F164F-A53E-4EC6-B43B-14CB8D5457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804695A7-F871-436B-92E2-6EA1BC9FEC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7330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81" userDrawn="1">
          <p15:clr>
            <a:srgbClr val="FBAE40"/>
          </p15:clr>
        </p15:guide>
        <p15:guide id="2" orient="horz" pos="3207" userDrawn="1">
          <p15:clr>
            <a:srgbClr val="FBAE40"/>
          </p15:clr>
        </p15:guide>
        <p15:guide id="3" orient="horz" pos="2935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577" userDrawn="1">
          <p15:clr>
            <a:srgbClr val="FBAE40"/>
          </p15:clr>
        </p15:guide>
        <p15:guide id="7" orient="horz" pos="486" userDrawn="1">
          <p15:clr>
            <a:srgbClr val="FBAE40"/>
          </p15:clr>
        </p15:guide>
        <p15:guide id="9" orient="horz" pos="231" userDrawn="1">
          <p15:clr>
            <a:srgbClr val="FBAE40"/>
          </p15:clr>
        </p15:guide>
        <p15:guide id="10" orient="horz" pos="146" userDrawn="1">
          <p15:clr>
            <a:srgbClr val="FBAE40"/>
          </p15:clr>
        </p15:guide>
        <p15:guide id="12" pos="295" userDrawn="1">
          <p15:clr>
            <a:srgbClr val="FBAE40"/>
          </p15:clr>
        </p15:guide>
        <p15:guide id="13" pos="5573" userDrawn="1">
          <p15:clr>
            <a:srgbClr val="FBAE40"/>
          </p15:clr>
        </p15:guide>
        <p15:guide id="15" orient="horz" pos="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84">
            <a:extLst>
              <a:ext uri="{FF2B5EF4-FFF2-40B4-BE49-F238E27FC236}">
                <a16:creationId xmlns:a16="http://schemas.microsoft.com/office/drawing/2014/main" id="{6943030C-2E0F-473D-AA6A-AE6E291420D4}"/>
              </a:ext>
            </a:extLst>
          </p:cNvPr>
          <p:cNvSpPr/>
          <p:nvPr userDrawn="1"/>
        </p:nvSpPr>
        <p:spPr>
          <a:xfrm>
            <a:off x="8740659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E60927E-6893-4D6E-89A0-C0711DF0FF6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4797" y="105014"/>
            <a:ext cx="4532201" cy="12676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700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(Arial 8, RGB: 1</a:t>
            </a:r>
            <a:r>
              <a:rPr lang="ru-RU" dirty="0"/>
              <a:t>28</a:t>
            </a:r>
            <a:r>
              <a:rPr lang="en-US" dirty="0"/>
              <a:t>,1</a:t>
            </a:r>
            <a:r>
              <a:rPr lang="ru-RU" dirty="0"/>
              <a:t>30</a:t>
            </a:r>
            <a:r>
              <a:rPr lang="en-US" dirty="0"/>
              <a:t>,1</a:t>
            </a:r>
            <a:r>
              <a:rPr lang="ru-RU" dirty="0"/>
              <a:t>33</a:t>
            </a:r>
            <a:r>
              <a:rPr lang="en-US" dirty="0"/>
              <a:t>)</a:t>
            </a:r>
          </a:p>
        </p:txBody>
      </p:sp>
      <p:sp>
        <p:nvSpPr>
          <p:cNvPr id="50" name="Заголовок 13">
            <a:extLst>
              <a:ext uri="{FF2B5EF4-FFF2-40B4-BE49-F238E27FC236}">
                <a16:creationId xmlns:a16="http://schemas.microsoft.com/office/drawing/2014/main" id="{7F75FF14-65BA-49FD-9304-F5A17EC82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599" y="388792"/>
            <a:ext cx="8375399" cy="355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22, RGB: </a:t>
            </a:r>
            <a:r>
              <a:rPr lang="ru-RU" dirty="0"/>
              <a:t>82</a:t>
            </a:r>
            <a:r>
              <a:rPr lang="en-US" dirty="0"/>
              <a:t>,</a:t>
            </a:r>
            <a:r>
              <a:rPr lang="ru-RU" dirty="0"/>
              <a:t>87</a:t>
            </a:r>
            <a:r>
              <a:rPr lang="en-US" dirty="0"/>
              <a:t>,</a:t>
            </a:r>
            <a:r>
              <a:rPr lang="ru-RU" dirty="0"/>
              <a:t>93</a:t>
            </a:r>
            <a:r>
              <a:rPr lang="en-US" dirty="0"/>
              <a:t>)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C21E8E0-5E6D-4472-AFCB-3246801EAC0E}"/>
              </a:ext>
            </a:extLst>
          </p:cNvPr>
          <p:cNvCxnSpPr>
            <a:cxnSpLocks/>
          </p:cNvCxnSpPr>
          <p:nvPr userDrawn="1"/>
        </p:nvCxnSpPr>
        <p:spPr>
          <a:xfrm>
            <a:off x="207000" y="0"/>
            <a:ext cx="0" cy="514350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Текст 2">
            <a:extLst>
              <a:ext uri="{FF2B5EF4-FFF2-40B4-BE49-F238E27FC236}">
                <a16:creationId xmlns:a16="http://schemas.microsoft.com/office/drawing/2014/main" id="{3EE4D760-471A-4CD6-864D-0A708A8CA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131889"/>
            <a:ext cx="8378687" cy="3344432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defRPr sz="105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12// RGB: 41,44,46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11//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10,5//</a:t>
            </a:r>
            <a:endParaRPr lang="ru-RU" dirty="0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FC9A9FC3-D54D-4DF1-A97C-06EFC8330C6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394AF31-A040-4924-9149-0CE816D794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C9A1CE7-A27A-4C5D-9D7F-C59CDFE63C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D958DF2B-C9A7-4C50-8C33-A6F1D12B2B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9FFBDCA5-4CD0-4B09-87F0-CA2E109CB0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F1C4082-C093-47B5-ACFF-1E1D4A5379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AA101CB7-767E-40AD-AC27-16B35CA1EC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222559EA-71F6-4B4C-9383-E0A74C85D3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0E49657-302B-4835-A3A8-D13FCFE3B005}"/>
              </a:ext>
            </a:extLst>
          </p:cNvPr>
          <p:cNvCxnSpPr>
            <a:cxnSpLocks/>
          </p:cNvCxnSpPr>
          <p:nvPr userDrawn="1"/>
        </p:nvCxnSpPr>
        <p:spPr>
          <a:xfrm>
            <a:off x="207000" y="4732338"/>
            <a:ext cx="8937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73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81">
          <p15:clr>
            <a:srgbClr val="FBAE40"/>
          </p15:clr>
        </p15:guide>
        <p15:guide id="2" orient="horz" pos="3207">
          <p15:clr>
            <a:srgbClr val="FBAE40"/>
          </p15:clr>
        </p15:guide>
        <p15:guide id="3" orient="horz" pos="2935">
          <p15:clr>
            <a:srgbClr val="FBAE40"/>
          </p15:clr>
        </p15:guide>
        <p15:guide id="5" orient="horz" pos="713">
          <p15:clr>
            <a:srgbClr val="FBAE40"/>
          </p15:clr>
        </p15:guide>
        <p15:guide id="6" orient="horz" pos="577">
          <p15:clr>
            <a:srgbClr val="FBAE40"/>
          </p15:clr>
        </p15:guide>
        <p15:guide id="7" orient="horz" pos="486">
          <p15:clr>
            <a:srgbClr val="FBAE40"/>
          </p15:clr>
        </p15:guide>
        <p15:guide id="9" orient="horz" pos="231">
          <p15:clr>
            <a:srgbClr val="FBAE40"/>
          </p15:clr>
        </p15:guide>
        <p15:guide id="10" orient="horz" pos="146">
          <p15:clr>
            <a:srgbClr val="FBAE40"/>
          </p15:clr>
        </p15:guide>
        <p15:guide id="12" pos="295">
          <p15:clr>
            <a:srgbClr val="FBAE40"/>
          </p15:clr>
        </p15:guide>
        <p15:guide id="13" pos="5573">
          <p15:clr>
            <a:srgbClr val="FBAE40"/>
          </p15:clr>
        </p15:guide>
        <p15:guide id="14" pos="56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84">
            <a:extLst>
              <a:ext uri="{FF2B5EF4-FFF2-40B4-BE49-F238E27FC236}">
                <a16:creationId xmlns:a16="http://schemas.microsoft.com/office/drawing/2014/main" id="{6943030C-2E0F-473D-AA6A-AE6E291420D4}"/>
              </a:ext>
            </a:extLst>
          </p:cNvPr>
          <p:cNvSpPr/>
          <p:nvPr userDrawn="1"/>
        </p:nvSpPr>
        <p:spPr>
          <a:xfrm>
            <a:off x="8740659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53270BCD-9625-4051-AE4D-04DF382E7F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131889"/>
            <a:ext cx="8378687" cy="3525612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defRPr sz="105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12// RGB: 41,44,46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11//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10,5//</a:t>
            </a:r>
            <a:endParaRPr lang="ru-RU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E60927E-6893-4D6E-89A0-C0711DF0FF6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4797" y="105014"/>
            <a:ext cx="4532201" cy="12676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700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(Arial 8, RGB: 1</a:t>
            </a:r>
            <a:r>
              <a:rPr lang="ru-RU" dirty="0"/>
              <a:t>28</a:t>
            </a:r>
            <a:r>
              <a:rPr lang="en-US" dirty="0"/>
              <a:t>,1</a:t>
            </a:r>
            <a:r>
              <a:rPr lang="ru-RU" dirty="0"/>
              <a:t>30</a:t>
            </a:r>
            <a:r>
              <a:rPr lang="en-US" dirty="0"/>
              <a:t>,1</a:t>
            </a:r>
            <a:r>
              <a:rPr lang="ru-RU" dirty="0"/>
              <a:t>33</a:t>
            </a:r>
            <a:r>
              <a:rPr lang="en-US" dirty="0"/>
              <a:t>)</a:t>
            </a:r>
          </a:p>
        </p:txBody>
      </p:sp>
      <p:sp>
        <p:nvSpPr>
          <p:cNvPr id="50" name="Заголовок 13">
            <a:extLst>
              <a:ext uri="{FF2B5EF4-FFF2-40B4-BE49-F238E27FC236}">
                <a16:creationId xmlns:a16="http://schemas.microsoft.com/office/drawing/2014/main" id="{7F75FF14-65BA-49FD-9304-F5A17EC82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599" y="388792"/>
            <a:ext cx="8375399" cy="355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22, RGB: </a:t>
            </a:r>
            <a:r>
              <a:rPr lang="ru-RU" dirty="0"/>
              <a:t>82</a:t>
            </a:r>
            <a:r>
              <a:rPr lang="en-US" dirty="0"/>
              <a:t>,</a:t>
            </a:r>
            <a:r>
              <a:rPr lang="ru-RU" dirty="0"/>
              <a:t>87</a:t>
            </a:r>
            <a:r>
              <a:rPr lang="en-US" dirty="0"/>
              <a:t>,</a:t>
            </a:r>
            <a:r>
              <a:rPr lang="ru-RU" dirty="0"/>
              <a:t>93</a:t>
            </a:r>
            <a:r>
              <a:rPr lang="en-US" dirty="0"/>
              <a:t>) 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5E536083-ED65-41CB-A245-E4528738605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D456651-4CB4-4EA7-BCAF-738B12080E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CA8D3710-D83B-45EC-B7AF-FB55AA643D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082C2A63-E6DE-47DC-BC7D-CFE7E87193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38ACAA0-2DB6-4FEB-9CF0-1522209843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14400439-55D8-45F6-9465-DC5B4DE00A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10">
              <a:extLst>
                <a:ext uri="{FF2B5EF4-FFF2-40B4-BE49-F238E27FC236}">
                  <a16:creationId xmlns:a16="http://schemas.microsoft.com/office/drawing/2014/main" id="{876F2CE1-E75A-4449-A485-7921D6CBB5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C331557-97F1-4CB9-9616-5B0725CFAC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50680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81">
          <p15:clr>
            <a:srgbClr val="FBAE40"/>
          </p15:clr>
        </p15:guide>
        <p15:guide id="2" orient="horz" pos="3207">
          <p15:clr>
            <a:srgbClr val="FBAE40"/>
          </p15:clr>
        </p15:guide>
        <p15:guide id="3" orient="horz" pos="2935">
          <p15:clr>
            <a:srgbClr val="FBAE40"/>
          </p15:clr>
        </p15:guide>
        <p15:guide id="5" orient="horz" pos="713">
          <p15:clr>
            <a:srgbClr val="FBAE40"/>
          </p15:clr>
        </p15:guide>
        <p15:guide id="6" orient="horz" pos="577">
          <p15:clr>
            <a:srgbClr val="FBAE40"/>
          </p15:clr>
        </p15:guide>
        <p15:guide id="7" orient="horz" pos="486">
          <p15:clr>
            <a:srgbClr val="FBAE40"/>
          </p15:clr>
        </p15:guide>
        <p15:guide id="9" orient="horz" pos="231">
          <p15:clr>
            <a:srgbClr val="FBAE40"/>
          </p15:clr>
        </p15:guide>
        <p15:guide id="10" orient="horz" pos="146">
          <p15:clr>
            <a:srgbClr val="FBAE40"/>
          </p15:clr>
        </p15:guide>
        <p15:guide id="12" pos="295">
          <p15:clr>
            <a:srgbClr val="FBAE40"/>
          </p15:clr>
        </p15:guide>
        <p15:guide id="13" pos="557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0DACBFC-F2A8-4D3B-BFDE-F4108387D866}"/>
              </a:ext>
            </a:extLst>
          </p:cNvPr>
          <p:cNvSpPr/>
          <p:nvPr userDrawn="1"/>
        </p:nvSpPr>
        <p:spPr>
          <a:xfrm>
            <a:off x="205200" y="1"/>
            <a:ext cx="79514" cy="1131750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471599" y="766792"/>
            <a:ext cx="8375399" cy="219600"/>
          </a:xfrm>
          <a:prstGeom prst="rect">
            <a:avLst/>
          </a:prstGeom>
          <a:effectLst/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/>
              <a:t>Подзаголовок слайда//</a:t>
            </a:r>
            <a:r>
              <a:rPr lang="en-US" dirty="0"/>
              <a:t>Arial</a:t>
            </a:r>
            <a:r>
              <a:rPr lang="ru-RU" dirty="0"/>
              <a:t> </a:t>
            </a:r>
            <a:r>
              <a:rPr lang="en-US" dirty="0"/>
              <a:t>1</a:t>
            </a:r>
            <a:r>
              <a:rPr lang="ru-RU" dirty="0"/>
              <a:t>4</a:t>
            </a:r>
            <a:r>
              <a:rPr lang="en-US" dirty="0"/>
              <a:t>//</a:t>
            </a:r>
            <a:r>
              <a:rPr lang="ru-RU" dirty="0"/>
              <a:t> </a:t>
            </a:r>
            <a:r>
              <a:rPr lang="en-US" dirty="0"/>
              <a:t>RGB: 82,87,93</a:t>
            </a:r>
            <a:endParaRPr lang="ru-RU" dirty="0"/>
          </a:p>
        </p:txBody>
      </p:sp>
      <p:sp>
        <p:nvSpPr>
          <p:cNvPr id="15" name="Shape 184"/>
          <p:cNvSpPr/>
          <p:nvPr userDrawn="1"/>
        </p:nvSpPr>
        <p:spPr>
          <a:xfrm>
            <a:off x="8740659" y="4842856"/>
            <a:ext cx="151182" cy="1482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700" b="0" smtClean="0">
                <a:solidFill>
                  <a:schemeClr val="accent6">
                    <a:lumMod val="90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700" b="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16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71599" y="388792"/>
            <a:ext cx="8375399" cy="355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"/>
                <a:sym typeface="Arial"/>
              </a:defRPr>
            </a:lvl1pPr>
          </a:lstStyle>
          <a:p>
            <a:r>
              <a:rPr lang="ru-RU" dirty="0"/>
              <a:t>Заголовок (</a:t>
            </a:r>
            <a:r>
              <a:rPr lang="en-US" dirty="0"/>
              <a:t>Arial Bold 22, RGB: </a:t>
            </a:r>
            <a:r>
              <a:rPr lang="ru-RU" dirty="0"/>
              <a:t>82</a:t>
            </a:r>
            <a:r>
              <a:rPr lang="en-US" dirty="0"/>
              <a:t>,</a:t>
            </a:r>
            <a:r>
              <a:rPr lang="ru-RU" dirty="0"/>
              <a:t>87</a:t>
            </a:r>
            <a:r>
              <a:rPr lang="en-US" dirty="0"/>
              <a:t>,</a:t>
            </a:r>
            <a:r>
              <a:rPr lang="ru-RU" dirty="0"/>
              <a:t>93</a:t>
            </a:r>
            <a:r>
              <a:rPr lang="en-US" dirty="0"/>
              <a:t>) 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382650"/>
            <a:ext cx="8378687" cy="3274850"/>
          </a:xfrm>
          <a:prstGeom prst="rect">
            <a:avLst/>
          </a:prstGeom>
        </p:spPr>
        <p:txBody>
          <a:bodyPr lIns="0" rIns="0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ꞁ"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358775" indent="-180000">
              <a:spcBef>
                <a:spcPts val="24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50000"/>
                  </a:schemeClr>
                </a:solidFill>
              </a:defRPr>
            </a:lvl2pPr>
            <a:lvl3pPr marL="540000" indent="-180000">
              <a:spcBef>
                <a:spcPts val="240"/>
              </a:spcBef>
              <a:spcAft>
                <a:spcPts val="600"/>
              </a:spcAft>
              <a:buClr>
                <a:schemeClr val="accent6"/>
              </a:buClr>
              <a:defRPr sz="105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// Arial 12// RGB: 41,44,46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// Arial 11//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// Arial 10,5//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4314797" y="105014"/>
            <a:ext cx="4532201" cy="12676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700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(Arial 8, RGB: 1</a:t>
            </a:r>
            <a:r>
              <a:rPr lang="ru-RU" dirty="0"/>
              <a:t>28</a:t>
            </a:r>
            <a:r>
              <a:rPr lang="en-US" dirty="0"/>
              <a:t>,1</a:t>
            </a:r>
            <a:r>
              <a:rPr lang="ru-RU" dirty="0"/>
              <a:t>30</a:t>
            </a:r>
            <a:r>
              <a:rPr lang="en-US" dirty="0"/>
              <a:t>,1</a:t>
            </a:r>
            <a:r>
              <a:rPr lang="ru-RU" dirty="0"/>
              <a:t>33</a:t>
            </a:r>
            <a:r>
              <a:rPr lang="en-US" dirty="0"/>
              <a:t>)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D80F731-7A9E-4EBC-A8DA-53C4AA6A5087}"/>
              </a:ext>
            </a:extLst>
          </p:cNvPr>
          <p:cNvCxnSpPr>
            <a:cxnSpLocks/>
          </p:cNvCxnSpPr>
          <p:nvPr userDrawn="1"/>
        </p:nvCxnSpPr>
        <p:spPr>
          <a:xfrm>
            <a:off x="207000" y="4732338"/>
            <a:ext cx="8937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5361C684-8B64-4F6B-9DD8-30FEA3D7EE50}"/>
              </a:ext>
            </a:extLst>
          </p:cNvPr>
          <p:cNvCxnSpPr>
            <a:cxnSpLocks/>
          </p:cNvCxnSpPr>
          <p:nvPr userDrawn="1"/>
        </p:nvCxnSpPr>
        <p:spPr>
          <a:xfrm>
            <a:off x="207000" y="0"/>
            <a:ext cx="0" cy="514350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1190B59-C0DC-4910-B14D-A76FB2D29F91}"/>
              </a:ext>
            </a:extLst>
          </p:cNvPr>
          <p:cNvCxnSpPr>
            <a:cxnSpLocks/>
          </p:cNvCxnSpPr>
          <p:nvPr userDrawn="1"/>
        </p:nvCxnSpPr>
        <p:spPr>
          <a:xfrm>
            <a:off x="207000" y="1131750"/>
            <a:ext cx="8937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2A04D8A3-CC3B-4300-B656-00929ACC8FA3}"/>
              </a:ext>
            </a:extLst>
          </p:cNvPr>
          <p:cNvCxnSpPr>
            <a:cxnSpLocks/>
          </p:cNvCxnSpPr>
          <p:nvPr userDrawn="1"/>
        </p:nvCxnSpPr>
        <p:spPr>
          <a:xfrm>
            <a:off x="9073640" y="-16224"/>
            <a:ext cx="0" cy="5159724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4DED923-686C-4651-B2BC-104B293E955E}"/>
              </a:ext>
            </a:extLst>
          </p:cNvPr>
          <p:cNvSpPr/>
          <p:nvPr userDrawn="1"/>
        </p:nvSpPr>
        <p:spPr>
          <a:xfrm>
            <a:off x="9076649" y="1138129"/>
            <a:ext cx="67351" cy="3594210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C487C4B1-D9F8-486C-B906-C0AC430A3D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8800" y="4837081"/>
            <a:ext cx="686398" cy="209669"/>
            <a:chOff x="439" y="2138"/>
            <a:chExt cx="2416" cy="738"/>
          </a:xfrm>
          <a:solidFill>
            <a:srgbClr val="B8BCC0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C726C6C2-02CE-471D-A4D7-24279F50D8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2424"/>
              <a:ext cx="311" cy="284"/>
            </a:xfrm>
            <a:custGeom>
              <a:avLst/>
              <a:gdLst>
                <a:gd name="T0" fmla="*/ 261 w 311"/>
                <a:gd name="T1" fmla="*/ 0 h 284"/>
                <a:gd name="T2" fmla="*/ 261 w 311"/>
                <a:gd name="T3" fmla="*/ 111 h 284"/>
                <a:gd name="T4" fmla="*/ 50 w 311"/>
                <a:gd name="T5" fmla="*/ 111 h 284"/>
                <a:gd name="T6" fmla="*/ 50 w 311"/>
                <a:gd name="T7" fmla="*/ 0 h 284"/>
                <a:gd name="T8" fmla="*/ 0 w 311"/>
                <a:gd name="T9" fmla="*/ 0 h 284"/>
                <a:gd name="T10" fmla="*/ 0 w 311"/>
                <a:gd name="T11" fmla="*/ 284 h 284"/>
                <a:gd name="T12" fmla="*/ 50 w 311"/>
                <a:gd name="T13" fmla="*/ 284 h 284"/>
                <a:gd name="T14" fmla="*/ 50 w 311"/>
                <a:gd name="T15" fmla="*/ 162 h 284"/>
                <a:gd name="T16" fmla="*/ 261 w 311"/>
                <a:gd name="T17" fmla="*/ 162 h 284"/>
                <a:gd name="T18" fmla="*/ 261 w 311"/>
                <a:gd name="T19" fmla="*/ 284 h 284"/>
                <a:gd name="T20" fmla="*/ 311 w 311"/>
                <a:gd name="T21" fmla="*/ 284 h 284"/>
                <a:gd name="T22" fmla="*/ 311 w 311"/>
                <a:gd name="T23" fmla="*/ 0 h 284"/>
                <a:gd name="T24" fmla="*/ 261 w 31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84">
                  <a:moveTo>
                    <a:pt x="261" y="0"/>
                  </a:moveTo>
                  <a:lnTo>
                    <a:pt x="261" y="111"/>
                  </a:lnTo>
                  <a:lnTo>
                    <a:pt x="50" y="11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50" y="284"/>
                  </a:lnTo>
                  <a:lnTo>
                    <a:pt x="50" y="162"/>
                  </a:lnTo>
                  <a:lnTo>
                    <a:pt x="261" y="162"/>
                  </a:lnTo>
                  <a:lnTo>
                    <a:pt x="261" y="284"/>
                  </a:lnTo>
                  <a:lnTo>
                    <a:pt x="311" y="284"/>
                  </a:lnTo>
                  <a:lnTo>
                    <a:pt x="311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659F302D-2D55-4D1A-BB60-B149B6A294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" y="2327"/>
              <a:ext cx="289" cy="381"/>
            </a:xfrm>
            <a:custGeom>
              <a:avLst/>
              <a:gdLst>
                <a:gd name="T0" fmla="*/ 203 w 324"/>
                <a:gd name="T1" fmla="*/ 57 h 427"/>
                <a:gd name="T2" fmla="*/ 121 w 324"/>
                <a:gd name="T3" fmla="*/ 57 h 427"/>
                <a:gd name="T4" fmla="*/ 57 w 324"/>
                <a:gd name="T5" fmla="*/ 121 h 427"/>
                <a:gd name="T6" fmla="*/ 57 w 324"/>
                <a:gd name="T7" fmla="*/ 306 h 427"/>
                <a:gd name="T8" fmla="*/ 121 w 324"/>
                <a:gd name="T9" fmla="*/ 370 h 427"/>
                <a:gd name="T10" fmla="*/ 203 w 324"/>
                <a:gd name="T11" fmla="*/ 370 h 427"/>
                <a:gd name="T12" fmla="*/ 267 w 324"/>
                <a:gd name="T13" fmla="*/ 306 h 427"/>
                <a:gd name="T14" fmla="*/ 267 w 324"/>
                <a:gd name="T15" fmla="*/ 121 h 427"/>
                <a:gd name="T16" fmla="*/ 203 w 324"/>
                <a:gd name="T17" fmla="*/ 57 h 427"/>
                <a:gd name="T18" fmla="*/ 121 w 324"/>
                <a:gd name="T19" fmla="*/ 0 h 427"/>
                <a:gd name="T20" fmla="*/ 0 w 324"/>
                <a:gd name="T21" fmla="*/ 121 h 427"/>
                <a:gd name="T22" fmla="*/ 0 w 324"/>
                <a:gd name="T23" fmla="*/ 306 h 427"/>
                <a:gd name="T24" fmla="*/ 121 w 324"/>
                <a:gd name="T25" fmla="*/ 427 h 427"/>
                <a:gd name="T26" fmla="*/ 203 w 324"/>
                <a:gd name="T27" fmla="*/ 427 h 427"/>
                <a:gd name="T28" fmla="*/ 324 w 324"/>
                <a:gd name="T29" fmla="*/ 306 h 427"/>
                <a:gd name="T30" fmla="*/ 324 w 324"/>
                <a:gd name="T31" fmla="*/ 121 h 427"/>
                <a:gd name="T32" fmla="*/ 203 w 324"/>
                <a:gd name="T33" fmla="*/ 0 h 427"/>
                <a:gd name="T34" fmla="*/ 121 w 324"/>
                <a:gd name="T3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27">
                  <a:moveTo>
                    <a:pt x="203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86" y="57"/>
                    <a:pt x="57" y="86"/>
                    <a:pt x="57" y="12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7" y="342"/>
                    <a:pt x="86" y="370"/>
                    <a:pt x="121" y="370"/>
                  </a:cubicBezTo>
                  <a:cubicBezTo>
                    <a:pt x="203" y="370"/>
                    <a:pt x="203" y="370"/>
                    <a:pt x="203" y="370"/>
                  </a:cubicBezTo>
                  <a:cubicBezTo>
                    <a:pt x="239" y="370"/>
                    <a:pt x="267" y="342"/>
                    <a:pt x="267" y="306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86"/>
                    <a:pt x="239" y="57"/>
                    <a:pt x="203" y="57"/>
                  </a:cubicBezTo>
                  <a:close/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73"/>
                    <a:pt x="54" y="427"/>
                    <a:pt x="121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70" y="427"/>
                    <a:pt x="324" y="373"/>
                    <a:pt x="324" y="306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54"/>
                    <a:pt x="270" y="0"/>
                    <a:pt x="203" y="0"/>
                  </a:cubicBez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60E9C091-A7E3-4CE4-869F-009174C048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99" y="2424"/>
              <a:ext cx="320" cy="284"/>
            </a:xfrm>
            <a:custGeom>
              <a:avLst/>
              <a:gdLst>
                <a:gd name="T0" fmla="*/ 259 w 359"/>
                <a:gd name="T1" fmla="*/ 56 h 318"/>
                <a:gd name="T2" fmla="*/ 100 w 359"/>
                <a:gd name="T3" fmla="*/ 56 h 318"/>
                <a:gd name="T4" fmla="*/ 57 w 359"/>
                <a:gd name="T5" fmla="*/ 99 h 318"/>
                <a:gd name="T6" fmla="*/ 57 w 359"/>
                <a:gd name="T7" fmla="*/ 219 h 318"/>
                <a:gd name="T8" fmla="*/ 100 w 359"/>
                <a:gd name="T9" fmla="*/ 261 h 318"/>
                <a:gd name="T10" fmla="*/ 259 w 359"/>
                <a:gd name="T11" fmla="*/ 261 h 318"/>
                <a:gd name="T12" fmla="*/ 302 w 359"/>
                <a:gd name="T13" fmla="*/ 219 h 318"/>
                <a:gd name="T14" fmla="*/ 302 w 359"/>
                <a:gd name="T15" fmla="*/ 99 h 318"/>
                <a:gd name="T16" fmla="*/ 259 w 359"/>
                <a:gd name="T17" fmla="*/ 56 h 318"/>
                <a:gd name="T18" fmla="*/ 100 w 359"/>
                <a:gd name="T19" fmla="*/ 0 h 318"/>
                <a:gd name="T20" fmla="*/ 0 w 359"/>
                <a:gd name="T21" fmla="*/ 99 h 318"/>
                <a:gd name="T22" fmla="*/ 0 w 359"/>
                <a:gd name="T23" fmla="*/ 219 h 318"/>
                <a:gd name="T24" fmla="*/ 100 w 359"/>
                <a:gd name="T25" fmla="*/ 318 h 318"/>
                <a:gd name="T26" fmla="*/ 259 w 359"/>
                <a:gd name="T27" fmla="*/ 318 h 318"/>
                <a:gd name="T28" fmla="*/ 359 w 359"/>
                <a:gd name="T29" fmla="*/ 219 h 318"/>
                <a:gd name="T30" fmla="*/ 359 w 359"/>
                <a:gd name="T31" fmla="*/ 99 h 318"/>
                <a:gd name="T32" fmla="*/ 259 w 359"/>
                <a:gd name="T33" fmla="*/ 0 h 318"/>
                <a:gd name="T34" fmla="*/ 100 w 359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318">
                  <a:moveTo>
                    <a:pt x="259" y="5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6" y="56"/>
                    <a:pt x="57" y="76"/>
                    <a:pt x="57" y="9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42"/>
                    <a:pt x="76" y="261"/>
                    <a:pt x="100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83" y="261"/>
                    <a:pt x="302" y="242"/>
                    <a:pt x="302" y="21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76"/>
                    <a:pt x="283" y="56"/>
                    <a:pt x="259" y="56"/>
                  </a:cubicBezTo>
                  <a:close/>
                  <a:moveTo>
                    <a:pt x="100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4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4" y="318"/>
                    <a:pt x="359" y="274"/>
                    <a:pt x="359" y="21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C4EB264E-4AEF-4FA6-A1E6-49BEB2BE85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" y="2424"/>
              <a:ext cx="320" cy="284"/>
            </a:xfrm>
            <a:custGeom>
              <a:avLst/>
              <a:gdLst>
                <a:gd name="T0" fmla="*/ 100 w 359"/>
                <a:gd name="T1" fmla="*/ 56 h 318"/>
                <a:gd name="T2" fmla="*/ 259 w 359"/>
                <a:gd name="T3" fmla="*/ 56 h 318"/>
                <a:gd name="T4" fmla="*/ 302 w 359"/>
                <a:gd name="T5" fmla="*/ 99 h 318"/>
                <a:gd name="T6" fmla="*/ 302 w 359"/>
                <a:gd name="T7" fmla="*/ 107 h 318"/>
                <a:gd name="T8" fmla="*/ 359 w 359"/>
                <a:gd name="T9" fmla="*/ 107 h 318"/>
                <a:gd name="T10" fmla="*/ 359 w 359"/>
                <a:gd name="T11" fmla="*/ 99 h 318"/>
                <a:gd name="T12" fmla="*/ 259 w 359"/>
                <a:gd name="T13" fmla="*/ 0 h 318"/>
                <a:gd name="T14" fmla="*/ 100 w 359"/>
                <a:gd name="T15" fmla="*/ 0 h 318"/>
                <a:gd name="T16" fmla="*/ 0 w 359"/>
                <a:gd name="T17" fmla="*/ 99 h 318"/>
                <a:gd name="T18" fmla="*/ 0 w 359"/>
                <a:gd name="T19" fmla="*/ 219 h 318"/>
                <a:gd name="T20" fmla="*/ 100 w 359"/>
                <a:gd name="T21" fmla="*/ 318 h 318"/>
                <a:gd name="T22" fmla="*/ 259 w 359"/>
                <a:gd name="T23" fmla="*/ 318 h 318"/>
                <a:gd name="T24" fmla="*/ 358 w 359"/>
                <a:gd name="T25" fmla="*/ 232 h 318"/>
                <a:gd name="T26" fmla="*/ 300 w 359"/>
                <a:gd name="T27" fmla="*/ 232 h 318"/>
                <a:gd name="T28" fmla="*/ 259 w 359"/>
                <a:gd name="T29" fmla="*/ 261 h 318"/>
                <a:gd name="T30" fmla="*/ 100 w 359"/>
                <a:gd name="T31" fmla="*/ 261 h 318"/>
                <a:gd name="T32" fmla="*/ 57 w 359"/>
                <a:gd name="T33" fmla="*/ 219 h 318"/>
                <a:gd name="T34" fmla="*/ 57 w 359"/>
                <a:gd name="T35" fmla="*/ 99 h 318"/>
                <a:gd name="T36" fmla="*/ 100 w 359"/>
                <a:gd name="T37" fmla="*/ 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18">
                  <a:moveTo>
                    <a:pt x="100" y="56"/>
                  </a:moveTo>
                  <a:cubicBezTo>
                    <a:pt x="259" y="56"/>
                    <a:pt x="259" y="56"/>
                    <a:pt x="259" y="56"/>
                  </a:cubicBezTo>
                  <a:cubicBezTo>
                    <a:pt x="283" y="56"/>
                    <a:pt x="302" y="76"/>
                    <a:pt x="302" y="99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44"/>
                    <a:pt x="314" y="0"/>
                    <a:pt x="25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74"/>
                    <a:pt x="45" y="318"/>
                    <a:pt x="100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310" y="318"/>
                    <a:pt x="352" y="281"/>
                    <a:pt x="358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5" y="249"/>
                    <a:pt x="278" y="261"/>
                    <a:pt x="25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76" y="261"/>
                    <a:pt x="57" y="242"/>
                    <a:pt x="57" y="2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76"/>
                    <a:pt x="76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82EAD59-C2E1-457D-954B-151CBDE889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80" y="2424"/>
              <a:ext cx="313" cy="284"/>
            </a:xfrm>
            <a:custGeom>
              <a:avLst/>
              <a:gdLst>
                <a:gd name="T0" fmla="*/ 351 w 351"/>
                <a:gd name="T1" fmla="*/ 93 h 318"/>
                <a:gd name="T2" fmla="*/ 257 w 351"/>
                <a:gd name="T3" fmla="*/ 0 h 318"/>
                <a:gd name="T4" fmla="*/ 26 w 351"/>
                <a:gd name="T5" fmla="*/ 0 h 318"/>
                <a:gd name="T6" fmla="*/ 26 w 351"/>
                <a:gd name="T7" fmla="*/ 0 h 318"/>
                <a:gd name="T8" fmla="*/ 0 w 351"/>
                <a:gd name="T9" fmla="*/ 0 h 318"/>
                <a:gd name="T10" fmla="*/ 0 w 351"/>
                <a:gd name="T11" fmla="*/ 318 h 318"/>
                <a:gd name="T12" fmla="*/ 57 w 351"/>
                <a:gd name="T13" fmla="*/ 318 h 318"/>
                <a:gd name="T14" fmla="*/ 57 w 351"/>
                <a:gd name="T15" fmla="*/ 318 h 318"/>
                <a:gd name="T16" fmla="*/ 257 w 351"/>
                <a:gd name="T17" fmla="*/ 318 h 318"/>
                <a:gd name="T18" fmla="*/ 351 w 351"/>
                <a:gd name="T19" fmla="*/ 225 h 318"/>
                <a:gd name="T20" fmla="*/ 324 w 351"/>
                <a:gd name="T21" fmla="*/ 159 h 318"/>
                <a:gd name="T22" fmla="*/ 351 w 351"/>
                <a:gd name="T23" fmla="*/ 93 h 318"/>
                <a:gd name="T24" fmla="*/ 294 w 351"/>
                <a:gd name="T25" fmla="*/ 93 h 318"/>
                <a:gd name="T26" fmla="*/ 257 w 351"/>
                <a:gd name="T27" fmla="*/ 130 h 318"/>
                <a:gd name="T28" fmla="*/ 57 w 351"/>
                <a:gd name="T29" fmla="*/ 130 h 318"/>
                <a:gd name="T30" fmla="*/ 57 w 351"/>
                <a:gd name="T31" fmla="*/ 56 h 318"/>
                <a:gd name="T32" fmla="*/ 257 w 351"/>
                <a:gd name="T33" fmla="*/ 56 h 318"/>
                <a:gd name="T34" fmla="*/ 294 w 351"/>
                <a:gd name="T35" fmla="*/ 93 h 318"/>
                <a:gd name="T36" fmla="*/ 257 w 351"/>
                <a:gd name="T37" fmla="*/ 261 h 318"/>
                <a:gd name="T38" fmla="*/ 57 w 351"/>
                <a:gd name="T39" fmla="*/ 261 h 318"/>
                <a:gd name="T40" fmla="*/ 57 w 351"/>
                <a:gd name="T41" fmla="*/ 188 h 318"/>
                <a:gd name="T42" fmla="*/ 257 w 351"/>
                <a:gd name="T43" fmla="*/ 188 h 318"/>
                <a:gd name="T44" fmla="*/ 294 w 351"/>
                <a:gd name="T45" fmla="*/ 225 h 318"/>
                <a:gd name="T46" fmla="*/ 257 w 351"/>
                <a:gd name="T47" fmla="*/ 2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18">
                  <a:moveTo>
                    <a:pt x="351" y="93"/>
                  </a:moveTo>
                  <a:cubicBezTo>
                    <a:pt x="351" y="41"/>
                    <a:pt x="309" y="0"/>
                    <a:pt x="2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57" y="318"/>
                    <a:pt x="57" y="318"/>
                    <a:pt x="57" y="318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309" y="318"/>
                    <a:pt x="351" y="276"/>
                    <a:pt x="351" y="225"/>
                  </a:cubicBezTo>
                  <a:cubicBezTo>
                    <a:pt x="351" y="199"/>
                    <a:pt x="340" y="176"/>
                    <a:pt x="324" y="159"/>
                  </a:cubicBezTo>
                  <a:cubicBezTo>
                    <a:pt x="340" y="142"/>
                    <a:pt x="351" y="119"/>
                    <a:pt x="351" y="93"/>
                  </a:cubicBezTo>
                  <a:close/>
                  <a:moveTo>
                    <a:pt x="294" y="93"/>
                  </a:moveTo>
                  <a:cubicBezTo>
                    <a:pt x="294" y="113"/>
                    <a:pt x="277" y="130"/>
                    <a:pt x="2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77" y="56"/>
                    <a:pt x="294" y="73"/>
                    <a:pt x="294" y="93"/>
                  </a:cubicBezTo>
                  <a:close/>
                  <a:moveTo>
                    <a:pt x="257" y="261"/>
                  </a:moveTo>
                  <a:cubicBezTo>
                    <a:pt x="57" y="261"/>
                    <a:pt x="57" y="261"/>
                    <a:pt x="57" y="261"/>
                  </a:cubicBezTo>
                  <a:cubicBezTo>
                    <a:pt x="57" y="188"/>
                    <a:pt x="57" y="188"/>
                    <a:pt x="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7" y="188"/>
                    <a:pt x="294" y="204"/>
                    <a:pt x="294" y="225"/>
                  </a:cubicBezTo>
                  <a:cubicBezTo>
                    <a:pt x="294" y="245"/>
                    <a:pt x="277" y="261"/>
                    <a:pt x="257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560D918E-F65C-45F8-9785-54A4BD70E6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" y="2138"/>
              <a:ext cx="52" cy="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E4C5418-378B-4CEF-AD73-DB76B407A1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5" y="2421"/>
              <a:ext cx="320" cy="287"/>
            </a:xfrm>
            <a:custGeom>
              <a:avLst/>
              <a:gdLst>
                <a:gd name="T0" fmla="*/ 359 w 359"/>
                <a:gd name="T1" fmla="*/ 102 h 321"/>
                <a:gd name="T2" fmla="*/ 359 w 359"/>
                <a:gd name="T3" fmla="*/ 102 h 321"/>
                <a:gd name="T4" fmla="*/ 359 w 359"/>
                <a:gd name="T5" fmla="*/ 0 h 321"/>
                <a:gd name="T6" fmla="*/ 302 w 359"/>
                <a:gd name="T7" fmla="*/ 0 h 321"/>
                <a:gd name="T8" fmla="*/ 302 w 359"/>
                <a:gd name="T9" fmla="*/ 12 h 321"/>
                <a:gd name="T10" fmla="*/ 259 w 359"/>
                <a:gd name="T11" fmla="*/ 3 h 321"/>
                <a:gd name="T12" fmla="*/ 99 w 359"/>
                <a:gd name="T13" fmla="*/ 3 h 321"/>
                <a:gd name="T14" fmla="*/ 0 w 359"/>
                <a:gd name="T15" fmla="*/ 102 h 321"/>
                <a:gd name="T16" fmla="*/ 0 w 359"/>
                <a:gd name="T17" fmla="*/ 222 h 321"/>
                <a:gd name="T18" fmla="*/ 99 w 359"/>
                <a:gd name="T19" fmla="*/ 321 h 321"/>
                <a:gd name="T20" fmla="*/ 259 w 359"/>
                <a:gd name="T21" fmla="*/ 321 h 321"/>
                <a:gd name="T22" fmla="*/ 302 w 359"/>
                <a:gd name="T23" fmla="*/ 312 h 321"/>
                <a:gd name="T24" fmla="*/ 302 w 359"/>
                <a:gd name="T25" fmla="*/ 321 h 321"/>
                <a:gd name="T26" fmla="*/ 359 w 359"/>
                <a:gd name="T27" fmla="*/ 321 h 321"/>
                <a:gd name="T28" fmla="*/ 359 w 359"/>
                <a:gd name="T29" fmla="*/ 222 h 321"/>
                <a:gd name="T30" fmla="*/ 359 w 359"/>
                <a:gd name="T31" fmla="*/ 222 h 321"/>
                <a:gd name="T32" fmla="*/ 359 w 359"/>
                <a:gd name="T33" fmla="*/ 102 h 321"/>
                <a:gd name="T34" fmla="*/ 302 w 359"/>
                <a:gd name="T35" fmla="*/ 222 h 321"/>
                <a:gd name="T36" fmla="*/ 259 w 359"/>
                <a:gd name="T37" fmla="*/ 264 h 321"/>
                <a:gd name="T38" fmla="*/ 99 w 359"/>
                <a:gd name="T39" fmla="*/ 264 h 321"/>
                <a:gd name="T40" fmla="*/ 57 w 359"/>
                <a:gd name="T41" fmla="*/ 222 h 321"/>
                <a:gd name="T42" fmla="*/ 57 w 359"/>
                <a:gd name="T43" fmla="*/ 102 h 321"/>
                <a:gd name="T44" fmla="*/ 99 w 359"/>
                <a:gd name="T45" fmla="*/ 59 h 321"/>
                <a:gd name="T46" fmla="*/ 259 w 359"/>
                <a:gd name="T47" fmla="*/ 59 h 321"/>
                <a:gd name="T48" fmla="*/ 302 w 359"/>
                <a:gd name="T49" fmla="*/ 102 h 321"/>
                <a:gd name="T50" fmla="*/ 302 w 359"/>
                <a:gd name="T51" fmla="*/ 2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21">
                  <a:moveTo>
                    <a:pt x="359" y="102"/>
                  </a:moveTo>
                  <a:cubicBezTo>
                    <a:pt x="359" y="102"/>
                    <a:pt x="359" y="102"/>
                    <a:pt x="359" y="10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89" y="6"/>
                    <a:pt x="274" y="3"/>
                    <a:pt x="25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44" y="3"/>
                    <a:pt x="0" y="47"/>
                    <a:pt x="0" y="10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77"/>
                    <a:pt x="44" y="321"/>
                    <a:pt x="99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74" y="321"/>
                    <a:pt x="289" y="318"/>
                    <a:pt x="302" y="312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59" y="222"/>
                    <a:pt x="359" y="222"/>
                    <a:pt x="359" y="222"/>
                  </a:cubicBezTo>
                  <a:cubicBezTo>
                    <a:pt x="359" y="222"/>
                    <a:pt x="359" y="222"/>
                    <a:pt x="359" y="222"/>
                  </a:cubicBezTo>
                  <a:lnTo>
                    <a:pt x="359" y="102"/>
                  </a:lnTo>
                  <a:close/>
                  <a:moveTo>
                    <a:pt x="302" y="222"/>
                  </a:moveTo>
                  <a:cubicBezTo>
                    <a:pt x="302" y="245"/>
                    <a:pt x="283" y="264"/>
                    <a:pt x="25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76" y="264"/>
                    <a:pt x="57" y="245"/>
                    <a:pt x="57" y="22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79"/>
                    <a:pt x="76" y="59"/>
                    <a:pt x="9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83" y="59"/>
                    <a:pt x="302" y="79"/>
                    <a:pt x="302" y="102"/>
                  </a:cubicBezTo>
                  <a:lnTo>
                    <a:pt x="30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74607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24" userDrawn="1">
          <p15:clr>
            <a:srgbClr val="FBAE40"/>
          </p15:clr>
        </p15:guide>
        <p15:guide id="4" orient="horz" pos="855" userDrawn="1">
          <p15:clr>
            <a:srgbClr val="FBAE40"/>
          </p15:clr>
        </p15:guide>
        <p15:guide id="5" orient="horz" pos="628" userDrawn="1">
          <p15:clr>
            <a:srgbClr val="FBAE40"/>
          </p15:clr>
        </p15:guide>
        <p15:guide id="6" orient="horz" pos="486" userDrawn="1">
          <p15:clr>
            <a:srgbClr val="FBAE40"/>
          </p15:clr>
        </p15:guide>
        <p15:guide id="7" orient="horz" pos="231" userDrawn="1">
          <p15:clr>
            <a:srgbClr val="FBAE40"/>
          </p15:clr>
        </p15:guide>
        <p15:guide id="9" orient="horz" pos="146" userDrawn="1">
          <p15:clr>
            <a:srgbClr val="FBAE40"/>
          </p15:clr>
        </p15:guide>
        <p15:guide id="12" pos="295">
          <p15:clr>
            <a:srgbClr val="FBAE40"/>
          </p15:clr>
        </p15:guide>
        <p15:guide id="13" pos="5573" userDrawn="1">
          <p15:clr>
            <a:srgbClr val="FBAE40"/>
          </p15:clr>
        </p15:guide>
        <p15:guide id="14" orient="horz" pos="61" userDrawn="1">
          <p15:clr>
            <a:srgbClr val="FBAE40"/>
          </p15:clr>
        </p15:guide>
        <p15:guide id="15" orient="horz" pos="3037" userDrawn="1">
          <p15:clr>
            <a:srgbClr val="FBAE40"/>
          </p15:clr>
        </p15:guide>
        <p15:guide id="16" orient="horz" pos="31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3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168" r:id="rId2"/>
    <p:sldLayoutId id="2147484070" r:id="rId3"/>
    <p:sldLayoutId id="2147484146" r:id="rId4"/>
    <p:sldLayoutId id="2147484167" r:id="rId5"/>
    <p:sldLayoutId id="2147484072" r:id="rId6"/>
    <p:sldLayoutId id="2147484166" r:id="rId7"/>
    <p:sldLayoutId id="2147484165" r:id="rId8"/>
    <p:sldLayoutId id="2147484149" r:id="rId9"/>
    <p:sldLayoutId id="2147484163" r:id="rId10"/>
    <p:sldLayoutId id="2147484169" r:id="rId11"/>
    <p:sldLayoutId id="2147484164" r:id="rId12"/>
    <p:sldLayoutId id="2147484152" r:id="rId13"/>
    <p:sldLayoutId id="2147484153" r:id="rId14"/>
    <p:sldLayoutId id="2147484161" r:id="rId15"/>
    <p:sldLayoutId id="2147484155" r:id="rId16"/>
    <p:sldLayoutId id="2147484170" r:id="rId17"/>
    <p:sldLayoutId id="2147484171" r:id="rId18"/>
  </p:sldLayoutIdLst>
  <p:txStyles>
    <p:titleStyle>
      <a:lvl1pPr algn="ctr" defTabSz="171446" rtl="0" eaLnBrk="1" latinLnBrk="0" hangingPunct="1">
        <a:spcBef>
          <a:spcPct val="0"/>
        </a:spcBef>
        <a:buNone/>
        <a:defRPr sz="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171446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8599" indent="-107153" algn="l" defTabSz="171446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14" indent="-85723" algn="l" defTabSz="171446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00060" indent="-85723" algn="l" defTabSz="171446" rtl="0" eaLnBrk="1" latinLnBrk="0" hangingPunct="1">
        <a:spcBef>
          <a:spcPct val="20000"/>
        </a:spcBef>
        <a:buFont typeface="Arial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indent="-85723" algn="l" defTabSz="171446" rtl="0" eaLnBrk="1" latinLnBrk="0" hangingPunct="1">
        <a:spcBef>
          <a:spcPct val="20000"/>
        </a:spcBef>
        <a:buFont typeface="Arial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42951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397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43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289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46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1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37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83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29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674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20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566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2" name="Picture 14" descr="Preza_Titul copy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30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1">
          <a:solidFill>
            <a:schemeClr val="tx2"/>
          </a:solidFill>
          <a:latin typeface="Futura PT Demi" pitchFamily="34" charset="-52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301">
          <a:solidFill>
            <a:schemeClr val="tx2"/>
          </a:solidFill>
          <a:latin typeface="Futura PT Demi" pitchFamily="34" charset="-52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301">
          <a:solidFill>
            <a:schemeClr val="tx2"/>
          </a:solidFill>
          <a:latin typeface="Futura PT Demi" pitchFamily="34" charset="-52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301">
          <a:solidFill>
            <a:schemeClr val="tx2"/>
          </a:solidFill>
          <a:latin typeface="Futura PT Demi" pitchFamily="34" charset="-52"/>
          <a:cs typeface="Arial" panose="020B0604020202020204" pitchFamily="34" charset="0"/>
        </a:defRPr>
      </a:lvl5pPr>
      <a:lvl6pPr marL="362834" algn="l" rtl="0" fontAlgn="base">
        <a:spcBef>
          <a:spcPct val="0"/>
        </a:spcBef>
        <a:spcAft>
          <a:spcPct val="0"/>
        </a:spcAft>
        <a:defRPr sz="2301">
          <a:solidFill>
            <a:schemeClr val="tx2"/>
          </a:solidFill>
          <a:latin typeface="Futura PT Demi" pitchFamily="34" charset="-52"/>
          <a:cs typeface="Arial" panose="020B0604020202020204" pitchFamily="34" charset="0"/>
        </a:defRPr>
      </a:lvl6pPr>
      <a:lvl7pPr marL="725668" algn="l" rtl="0" fontAlgn="base">
        <a:spcBef>
          <a:spcPct val="0"/>
        </a:spcBef>
        <a:spcAft>
          <a:spcPct val="0"/>
        </a:spcAft>
        <a:defRPr sz="2301">
          <a:solidFill>
            <a:schemeClr val="tx2"/>
          </a:solidFill>
          <a:latin typeface="Futura PT Demi" pitchFamily="34" charset="-52"/>
          <a:cs typeface="Arial" panose="020B0604020202020204" pitchFamily="34" charset="0"/>
        </a:defRPr>
      </a:lvl7pPr>
      <a:lvl8pPr marL="1088502" algn="l" rtl="0" fontAlgn="base">
        <a:spcBef>
          <a:spcPct val="0"/>
        </a:spcBef>
        <a:spcAft>
          <a:spcPct val="0"/>
        </a:spcAft>
        <a:defRPr sz="2301">
          <a:solidFill>
            <a:schemeClr val="tx2"/>
          </a:solidFill>
          <a:latin typeface="Futura PT Demi" pitchFamily="34" charset="-52"/>
          <a:cs typeface="Arial" panose="020B0604020202020204" pitchFamily="34" charset="0"/>
        </a:defRPr>
      </a:lvl8pPr>
      <a:lvl9pPr marL="1451336" algn="l" rtl="0" fontAlgn="base">
        <a:spcBef>
          <a:spcPct val="0"/>
        </a:spcBef>
        <a:spcAft>
          <a:spcPct val="0"/>
        </a:spcAft>
        <a:defRPr sz="2301">
          <a:solidFill>
            <a:schemeClr val="tx2"/>
          </a:solidFill>
          <a:latin typeface="Futura PT Demi" pitchFamily="34" charset="-52"/>
          <a:cs typeface="Arial" panose="020B0604020202020204" pitchFamily="34" charset="0"/>
        </a:defRPr>
      </a:lvl9pPr>
    </p:titleStyle>
    <p:bodyStyle>
      <a:lvl1pPr marL="272125" indent="-2721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1pPr>
      <a:lvl2pPr marL="589605" indent="-228031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908345" indent="-182677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3pPr>
      <a:lvl4pPr marL="1269919" indent="-181417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111" kern="1200">
          <a:solidFill>
            <a:schemeClr val="tx1"/>
          </a:solidFill>
          <a:latin typeface="+mn-lt"/>
          <a:ea typeface="+mn-ea"/>
          <a:cs typeface="+mn-cs"/>
        </a:defRPr>
      </a:lvl4pPr>
      <a:lvl5pPr marL="1631493" indent="-180158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5pPr>
      <a:lvl6pPr marL="1995587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358420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721254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3084088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Заголовок 1"/>
          <p:cNvSpPr>
            <a:spLocks/>
          </p:cNvSpPr>
          <p:nvPr/>
        </p:nvSpPr>
        <p:spPr bwMode="auto">
          <a:xfrm>
            <a:off x="570714" y="685753"/>
            <a:ext cx="6611286" cy="234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0" tIns="36281" rIns="72560" bIns="36281"/>
          <a:lstStyle>
            <a:lvl1pPr>
              <a:defRPr sz="2900">
                <a:solidFill>
                  <a:schemeClr val="tx2"/>
                </a:solidFill>
                <a:latin typeface="Futura PT Demi" pitchFamily="34" charset="-52"/>
                <a:cs typeface="Arial" panose="020B0604020202020204" pitchFamily="34" charset="0"/>
              </a:defRPr>
            </a:lvl1pPr>
            <a:lvl2pPr>
              <a:defRPr sz="2900">
                <a:solidFill>
                  <a:schemeClr val="tx2"/>
                </a:solidFill>
                <a:latin typeface="Futura PT Demi" pitchFamily="34" charset="-52"/>
                <a:cs typeface="Arial" panose="020B0604020202020204" pitchFamily="34" charset="0"/>
              </a:defRPr>
            </a:lvl2pPr>
            <a:lvl3pPr>
              <a:defRPr sz="2900">
                <a:solidFill>
                  <a:schemeClr val="tx2"/>
                </a:solidFill>
                <a:latin typeface="Futura PT Demi" pitchFamily="34" charset="-52"/>
                <a:cs typeface="Arial" panose="020B0604020202020204" pitchFamily="34" charset="0"/>
              </a:defRPr>
            </a:lvl3pPr>
            <a:lvl4pPr>
              <a:defRPr sz="2900">
                <a:solidFill>
                  <a:schemeClr val="tx2"/>
                </a:solidFill>
                <a:latin typeface="Futura PT Demi" pitchFamily="34" charset="-52"/>
                <a:cs typeface="Arial" panose="020B0604020202020204" pitchFamily="34" charset="0"/>
              </a:defRPr>
            </a:lvl4pPr>
            <a:lvl5pPr>
              <a:defRPr sz="2900">
                <a:solidFill>
                  <a:schemeClr val="tx2"/>
                </a:solidFill>
                <a:latin typeface="Futura PT Demi" pitchFamily="34" charset="-52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itchFamily="34" charset="-52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itchFamily="34" charset="-52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itchFamily="34" charset="-52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itchFamily="34" charset="-52"/>
                <a:cs typeface="Arial" panose="020B0604020202020204" pitchFamily="34" charset="0"/>
              </a:defRPr>
            </a:lvl9pPr>
          </a:lstStyle>
          <a:p>
            <a:pPr algn="l" defTabSz="725668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905" b="1" kern="1200" dirty="0">
                <a:solidFill>
                  <a:srgbClr val="000000"/>
                </a:solidFill>
                <a:latin typeface="Arial" panose="020B0604020202020204" pitchFamily="34" charset="0"/>
              </a:rPr>
              <a:t>Быстрое внедрение "</a:t>
            </a:r>
            <a:r>
              <a:rPr lang="ru-RU" altLang="ru-RU" sz="1905" b="1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1С:Документооборота" </a:t>
            </a:r>
            <a:r>
              <a:rPr lang="ru-RU" altLang="ru-RU" sz="1905" b="1" kern="1200" dirty="0">
                <a:solidFill>
                  <a:srgbClr val="000000"/>
                </a:solidFill>
                <a:latin typeface="Arial" panose="020B0604020202020204" pitchFamily="34" charset="0"/>
              </a:rPr>
              <a:t>3.0  </a:t>
            </a:r>
            <a:endParaRPr lang="ru-RU" altLang="ru-RU" sz="1905" b="1" kern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defTabSz="725668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905" b="1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altLang="ru-RU" sz="1905" b="1" kern="1200" dirty="0">
                <a:solidFill>
                  <a:srgbClr val="000000"/>
                </a:solidFill>
                <a:latin typeface="Arial" panose="020B0604020202020204" pitchFamily="34" charset="0"/>
              </a:rPr>
              <a:t>АО </a:t>
            </a:r>
            <a:r>
              <a:rPr lang="ru-RU" altLang="ru-RU" sz="1905" b="1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"Национальная </a:t>
            </a:r>
            <a:r>
              <a:rPr lang="ru-RU" altLang="ru-RU" sz="1905" b="1" kern="1200" dirty="0">
                <a:solidFill>
                  <a:srgbClr val="000000"/>
                </a:solidFill>
                <a:latin typeface="Arial" panose="020B0604020202020204" pitchFamily="34" charset="0"/>
              </a:rPr>
              <a:t>авиационно-сервисная компания"</a:t>
            </a:r>
            <a:endParaRPr lang="ru-RU" altLang="ru-RU" sz="1905" b="1" kern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defTabSz="725668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905" b="1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altLang="ru-RU" sz="1905" b="1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sz="1428" b="1" kern="1200" dirty="0">
                <a:solidFill>
                  <a:srgbClr val="000000"/>
                </a:solidFill>
                <a:latin typeface="Arial" panose="020B0604020202020204" pitchFamily="34" charset="0"/>
              </a:rPr>
              <a:t>Игорь Поважный,</a:t>
            </a:r>
            <a:endParaRPr lang="ru-RU" altLang="ru-RU" sz="1428" kern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defTabSz="725668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28" kern="1200" dirty="0">
                <a:solidFill>
                  <a:srgbClr val="000000"/>
                </a:solidFill>
                <a:latin typeface="Arial" panose="020B0604020202020204" pitchFamily="34" charset="0"/>
              </a:rPr>
              <a:t>Главный технический архитектор, ООО "ОСНОВА-АЙТИ"</a:t>
            </a:r>
          </a:p>
          <a:p>
            <a:pPr algn="l" defTabSz="725668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28" b="1" kern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defTabSz="725668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28" b="1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Михаил Макеев,</a:t>
            </a:r>
            <a:endParaRPr lang="ru-RU" altLang="ru-RU" sz="1428" kern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defTabSz="725668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28" kern="1200" dirty="0">
                <a:solidFill>
                  <a:srgbClr val="000000"/>
                </a:solidFill>
                <a:latin typeface="Arial" panose="020B0604020202020204" pitchFamily="34" charset="0"/>
              </a:rPr>
              <a:t>Директор по информационным технологиям, АО "НАСК</a:t>
            </a:r>
            <a:r>
              <a:rPr lang="ru-RU" altLang="ru-RU" sz="1428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"</a:t>
            </a:r>
            <a:endParaRPr lang="ru-RU" altLang="ru-RU" sz="1428" kern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68313" y="1131889"/>
            <a:ext cx="7973688" cy="35256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dirty="0"/>
              <a:t>Было автоматизировано </a:t>
            </a:r>
            <a:r>
              <a:rPr lang="ru-RU" sz="2400" b="1" dirty="0">
                <a:solidFill>
                  <a:schemeClr val="tx1"/>
                </a:solidFill>
              </a:rPr>
              <a:t>8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функциональных блоков</a:t>
            </a:r>
            <a:r>
              <a:rPr lang="ru-RU" dirty="0"/>
              <a:t>, включающих в свой состав  </a:t>
            </a:r>
            <a:r>
              <a:rPr lang="ru-RU" dirty="0" smtClean="0"/>
              <a:t>                                     </a:t>
            </a:r>
            <a:r>
              <a:rPr lang="ru-RU" sz="2400" b="1" dirty="0">
                <a:solidFill>
                  <a:schemeClr val="tx1"/>
                </a:solidFill>
              </a:rPr>
              <a:t>33 </a:t>
            </a:r>
            <a:r>
              <a:rPr lang="ru-RU" sz="1400" b="1" dirty="0">
                <a:solidFill>
                  <a:schemeClr val="tx1"/>
                </a:solidFill>
              </a:rPr>
              <a:t>вида документации </a:t>
            </a:r>
            <a:r>
              <a:rPr lang="ru-RU" dirty="0" smtClean="0"/>
              <a:t>и </a:t>
            </a:r>
            <a:r>
              <a:rPr lang="ru-RU" sz="2400" b="1" dirty="0">
                <a:solidFill>
                  <a:schemeClr val="tx1"/>
                </a:solidFill>
              </a:rPr>
              <a:t>20 </a:t>
            </a:r>
            <a:r>
              <a:rPr lang="ru-RU" sz="1400" b="1" dirty="0">
                <a:solidFill>
                  <a:schemeClr val="tx1"/>
                </a:solidFill>
              </a:rPr>
              <a:t>тематик</a:t>
            </a:r>
            <a:r>
              <a:rPr lang="ru-RU" dirty="0"/>
              <a:t>;</a:t>
            </a:r>
          </a:p>
          <a:p>
            <a:pPr>
              <a:spcBef>
                <a:spcPts val="600"/>
              </a:spcBef>
            </a:pPr>
            <a:r>
              <a:rPr lang="ru-RU" dirty="0"/>
              <a:t>Обеспечена работа </a:t>
            </a:r>
            <a:r>
              <a:rPr lang="ru-RU" sz="2400" b="1" dirty="0">
                <a:solidFill>
                  <a:schemeClr val="tx1"/>
                </a:solidFill>
              </a:rPr>
              <a:t>200+</a:t>
            </a:r>
            <a:r>
              <a:rPr lang="ru-RU" dirty="0"/>
              <a:t> </a:t>
            </a:r>
            <a:r>
              <a:rPr lang="ru-RU" sz="1400" b="1" dirty="0">
                <a:solidFill>
                  <a:schemeClr val="tx1"/>
                </a:solidFill>
              </a:rPr>
              <a:t>пользователей</a:t>
            </a:r>
            <a:r>
              <a:rPr lang="ru-RU" dirty="0" smtClean="0"/>
              <a:t>;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dirty="0" smtClean="0"/>
              <a:t>Использованы </a:t>
            </a:r>
            <a:r>
              <a:rPr lang="ru-RU" sz="1400" b="1" dirty="0">
                <a:solidFill>
                  <a:schemeClr val="tx1"/>
                </a:solidFill>
              </a:rPr>
              <a:t>подсистемы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подписания ЭП и МЭДО</a:t>
            </a:r>
            <a:r>
              <a:rPr lang="ru-RU" dirty="0"/>
              <a:t>;</a:t>
            </a:r>
          </a:p>
          <a:p>
            <a:pPr>
              <a:spcBef>
                <a:spcPts val="600"/>
              </a:spcBef>
            </a:pPr>
            <a:r>
              <a:rPr lang="ru-RU" dirty="0"/>
              <a:t>Реализованы </a:t>
            </a:r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r>
              <a:rPr lang="ru-RU" sz="1400" b="1" dirty="0" smtClean="0">
                <a:solidFill>
                  <a:schemeClr val="tx1"/>
                </a:solidFill>
              </a:rPr>
              <a:t> интеграции:</a:t>
            </a:r>
          </a:p>
          <a:p>
            <a:pPr lvl="1">
              <a:spcBef>
                <a:spcPts val="600"/>
              </a:spcBef>
            </a:pPr>
            <a:r>
              <a:rPr lang="ru-RU" sz="1300" b="1" dirty="0" smtClean="0">
                <a:solidFill>
                  <a:schemeClr val="tx1"/>
                </a:solidFill>
              </a:rPr>
              <a:t>с </a:t>
            </a:r>
            <a:r>
              <a:rPr lang="en-US" sz="1300" b="1" dirty="0">
                <a:solidFill>
                  <a:schemeClr val="tx1"/>
                </a:solidFill>
              </a:rPr>
              <a:t>1C:</a:t>
            </a:r>
            <a:r>
              <a:rPr lang="ru-RU" sz="1300" b="1" dirty="0">
                <a:solidFill>
                  <a:schemeClr val="tx1"/>
                </a:solidFill>
              </a:rPr>
              <a:t>Бухгалтерия</a:t>
            </a:r>
            <a:r>
              <a:rPr lang="ru-RU" dirty="0" smtClean="0"/>
              <a:t>, </a:t>
            </a:r>
            <a:r>
              <a:rPr lang="ru-RU" dirty="0"/>
              <a:t>в части договорной </a:t>
            </a:r>
            <a:r>
              <a:rPr lang="ru-RU" dirty="0" smtClean="0"/>
              <a:t>работы</a:t>
            </a:r>
          </a:p>
          <a:p>
            <a:pPr lvl="1">
              <a:spcBef>
                <a:spcPts val="600"/>
              </a:spcBef>
            </a:pPr>
            <a:r>
              <a:rPr lang="ru-RU" sz="1300" b="1" dirty="0">
                <a:solidFill>
                  <a:schemeClr val="tx1"/>
                </a:solidFill>
              </a:rPr>
              <a:t>с 1С:Зарплата и управление персоналом</a:t>
            </a:r>
            <a:r>
              <a:rPr lang="ru-RU" dirty="0" smtClean="0"/>
              <a:t>, </a:t>
            </a:r>
            <a:r>
              <a:rPr lang="ru-RU" dirty="0"/>
              <a:t>в части загрузки структуры и </a:t>
            </a:r>
            <a:r>
              <a:rPr lang="ru-RU" dirty="0" smtClean="0"/>
              <a:t>сотрудников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E44A3-EE66-4381-A16C-E0E8E694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внедрения</a:t>
            </a:r>
          </a:p>
        </p:txBody>
      </p:sp>
    </p:spTree>
    <p:extLst>
      <p:ext uri="{BB962C8B-B14F-4D97-AF65-F5344CB8AC3E}">
        <p14:creationId xmlns:p14="http://schemas.microsoft.com/office/powerpoint/2010/main" val="7691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71600" y="1131889"/>
            <a:ext cx="8375400" cy="3525612"/>
          </a:xfrm>
        </p:spPr>
        <p:txBody>
          <a:bodyPr/>
          <a:lstStyle/>
          <a:p>
            <a:endParaRPr lang="en-US" sz="400" dirty="0" smtClean="0"/>
          </a:p>
          <a:p>
            <a:r>
              <a:rPr lang="ru-RU" dirty="0"/>
              <a:t>АО «НАСК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ООО «ОСНОВА-АЙТИ»</a:t>
            </a:r>
            <a:endParaRPr lang="en-US" dirty="0"/>
          </a:p>
          <a:p>
            <a:r>
              <a:rPr lang="ru-RU" dirty="0" smtClean="0"/>
              <a:t>ООО </a:t>
            </a:r>
            <a:r>
              <a:rPr lang="ru-RU" dirty="0"/>
              <a:t>«</a:t>
            </a:r>
            <a:r>
              <a:rPr lang="ru-RU" dirty="0" smtClean="0"/>
              <a:t>ИТЭМ»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1F616-1D55-40BD-8BC5-56D0AA07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111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ООО «ОСНОВА-АЙТИ»</a:t>
            </a:r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9B40114-A34B-46F4-9766-496343FCBFEF}"/>
              </a:ext>
            </a:extLst>
          </p:cNvPr>
          <p:cNvGrpSpPr/>
          <p:nvPr/>
        </p:nvGrpSpPr>
        <p:grpSpPr>
          <a:xfrm>
            <a:off x="468313" y="859141"/>
            <a:ext cx="8419770" cy="3756128"/>
            <a:chOff x="468313" y="865869"/>
            <a:chExt cx="8419770" cy="3756128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203C8291-1000-4271-81B5-EA1BEBDF342E}"/>
                </a:ext>
              </a:extLst>
            </p:cNvPr>
            <p:cNvGrpSpPr/>
            <p:nvPr/>
          </p:nvGrpSpPr>
          <p:grpSpPr>
            <a:xfrm>
              <a:off x="3261080" y="3181997"/>
              <a:ext cx="2793898" cy="1440000"/>
              <a:chOff x="3261080" y="3181997"/>
              <a:chExt cx="2793898" cy="1440000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266892" y="3181997"/>
                <a:ext cx="2706083" cy="14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2000" tIns="36000" rIns="72000" bIns="36000" numCol="1" spcCol="14288" rtlCol="0" anchor="ctr">
                <a:noAutofit/>
              </a:bodyPr>
              <a:lstStyle/>
              <a:p>
                <a:pPr marL="0" marR="0" lvl="0" indent="0" algn="ctr" defTabSz="40852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Gill Sans"/>
                </a:endParaRPr>
              </a:p>
            </p:txBody>
          </p:sp>
          <p:sp>
            <p:nvSpPr>
              <p:cNvPr id="48" name="Текст 1"/>
              <p:cNvSpPr txBox="1">
                <a:spLocks/>
              </p:cNvSpPr>
              <p:nvPr/>
            </p:nvSpPr>
            <p:spPr>
              <a:xfrm>
                <a:off x="3261080" y="3190674"/>
                <a:ext cx="2579708" cy="40148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050" b="1" dirty="0">
                    <a:solidFill>
                      <a:schemeClr val="tx1">
                        <a:lumMod val="50000"/>
                      </a:schemeClr>
                    </a:solidFill>
                  </a:rPr>
                  <a:t>1С:Документооборот 3.0</a:t>
                </a:r>
              </a:p>
            </p:txBody>
          </p:sp>
          <p:sp>
            <p:nvSpPr>
              <p:cNvPr id="49" name="Текст 5"/>
              <p:cNvSpPr txBox="1">
                <a:spLocks/>
              </p:cNvSpPr>
              <p:nvPr/>
            </p:nvSpPr>
            <p:spPr>
              <a:xfrm>
                <a:off x="3266892" y="3563436"/>
                <a:ext cx="2788086" cy="100827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Управление документами, процессами, календарями, проектами и трудозатратами сотрудников и др.</a:t>
                </a:r>
              </a:p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Переход и интеграция с иностранным ПО</a:t>
                </a:r>
              </a:p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Единая экосистема одного вендора</a:t>
                </a:r>
              </a:p>
            </p:txBody>
          </p:sp>
        </p:grpSp>
        <p:sp>
          <p:nvSpPr>
            <p:cNvPr id="44" name="Прямоугольник 43"/>
            <p:cNvSpPr/>
            <p:nvPr/>
          </p:nvSpPr>
          <p:spPr>
            <a:xfrm>
              <a:off x="3257850" y="1620295"/>
              <a:ext cx="2711761" cy="14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000" tIns="36000" rIns="72000" bIns="36000" numCol="1" spcCol="14288" rtlCol="0" anchor="ctr">
              <a:noAutofit/>
            </a:bodyPr>
            <a:lstStyle/>
            <a:p>
              <a:pPr marL="0" marR="0" lvl="0" indent="0" algn="ctr" defTabSz="40852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Gill Sans"/>
              </a:endParaRPr>
            </a:p>
          </p:txBody>
        </p:sp>
        <p:sp>
          <p:nvSpPr>
            <p:cNvPr id="45" name="Текст 1"/>
            <p:cNvSpPr txBox="1">
              <a:spLocks/>
            </p:cNvSpPr>
            <p:nvPr/>
          </p:nvSpPr>
          <p:spPr>
            <a:xfrm>
              <a:off x="3268695" y="1648203"/>
              <a:ext cx="2784854" cy="30838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050" b="1" dirty="0">
                  <a:solidFill>
                    <a:schemeClr val="tx1">
                      <a:lumMod val="50000"/>
                    </a:schemeClr>
                  </a:solidFill>
                </a:rPr>
                <a:t>Внедрение систем класса </a:t>
              </a:r>
              <a:r>
                <a:rPr lang="en-US" sz="1050" b="1" dirty="0">
                  <a:solidFill>
                    <a:schemeClr val="tx1">
                      <a:lumMod val="50000"/>
                    </a:schemeClr>
                  </a:solidFill>
                </a:rPr>
                <a:t>ERP </a:t>
              </a:r>
              <a:r>
                <a:rPr lang="ru-RU" sz="1050" b="1" dirty="0">
                  <a:solidFill>
                    <a:schemeClr val="tx1">
                      <a:lumMod val="50000"/>
                    </a:schemeClr>
                  </a:solidFill>
                </a:rPr>
                <a:t>и </a:t>
              </a:r>
              <a:r>
                <a:rPr lang="en-US" sz="1050" b="1" dirty="0">
                  <a:solidFill>
                    <a:schemeClr val="tx1">
                      <a:lumMod val="50000"/>
                    </a:schemeClr>
                  </a:solidFill>
                </a:rPr>
                <a:t>FRP</a:t>
              </a:r>
              <a:r>
                <a:rPr lang="ru-RU" sz="1050" b="1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46" name="Текст 5"/>
            <p:cNvSpPr txBox="1">
              <a:spLocks/>
            </p:cNvSpPr>
            <p:nvPr/>
          </p:nvSpPr>
          <p:spPr>
            <a:xfrm>
              <a:off x="3268696" y="2072164"/>
              <a:ext cx="2525920" cy="88190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63" indent="-93663" defTabSz="171446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ꞁ"/>
              </a:pPr>
              <a:r>
                <a:rPr lang="ru-RU" sz="800" dirty="0">
                  <a:solidFill>
                    <a:schemeClr val="tx1">
                      <a:lumMod val="50000"/>
                    </a:schemeClr>
                  </a:solidFill>
                </a:rPr>
                <a:t>1С:ERP. Управление предприятием</a:t>
              </a:r>
            </a:p>
            <a:p>
              <a:pPr marL="93663" indent="-93663" defTabSz="171446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ꞁ"/>
              </a:pPr>
              <a:r>
                <a:rPr lang="ru-RU" sz="800" dirty="0">
                  <a:solidFill>
                    <a:schemeClr val="tx1">
                      <a:lumMod val="50000"/>
                    </a:schemeClr>
                  </a:solidFill>
                </a:rPr>
                <a:t>1С:ERP. Управление Холдингом</a:t>
              </a:r>
            </a:p>
            <a:p>
              <a:pPr marL="93663" indent="-93663" defTabSz="171446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ꞁ"/>
              </a:pPr>
              <a:r>
                <a:rPr lang="ru-RU" sz="800" dirty="0">
                  <a:solidFill>
                    <a:schemeClr val="tx1">
                      <a:lumMod val="50000"/>
                    </a:schemeClr>
                  </a:solidFill>
                </a:rPr>
                <a:t>1С:Управление Холдингом</a:t>
              </a:r>
            </a:p>
            <a:p>
              <a:pPr marL="93663" indent="-93663" defTabSz="171446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ꞁ"/>
              </a:pPr>
              <a:r>
                <a:rPr lang="ru-RU" sz="800" dirty="0">
                  <a:solidFill>
                    <a:schemeClr val="tx1">
                      <a:lumMod val="50000"/>
                    </a:schemeClr>
                  </a:solidFill>
                </a:rPr>
                <a:t>1С:Комплексная автоматизация</a:t>
              </a: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CA076E1B-18CB-4518-8FAE-049C826E4123}"/>
                </a:ext>
              </a:extLst>
            </p:cNvPr>
            <p:cNvGrpSpPr/>
            <p:nvPr/>
          </p:nvGrpSpPr>
          <p:grpSpPr>
            <a:xfrm>
              <a:off x="6165207" y="3181997"/>
              <a:ext cx="2722876" cy="1440000"/>
              <a:chOff x="6165207" y="3181997"/>
              <a:chExt cx="2722876" cy="1440000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6170783" y="3181997"/>
                <a:ext cx="2660430" cy="14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2000" tIns="36000" rIns="72000" bIns="36000" numCol="1" spcCol="14288" rtlCol="0" anchor="ctr">
                <a:noAutofit/>
              </a:bodyPr>
              <a:lstStyle/>
              <a:p>
                <a:pPr marL="0" marR="0" lvl="0" indent="0" algn="ctr" defTabSz="40852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Gill Sans"/>
                </a:endParaRPr>
              </a:p>
            </p:txBody>
          </p:sp>
          <p:sp>
            <p:nvSpPr>
              <p:cNvPr id="42" name="Текст 1"/>
              <p:cNvSpPr txBox="1">
                <a:spLocks/>
              </p:cNvSpPr>
              <p:nvPr/>
            </p:nvSpPr>
            <p:spPr>
              <a:xfrm>
                <a:off x="6165207" y="3190674"/>
                <a:ext cx="2579709" cy="42468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050" b="1" dirty="0">
                    <a:solidFill>
                      <a:schemeClr val="tx1">
                        <a:lumMod val="50000"/>
                      </a:schemeClr>
                    </a:solidFill>
                  </a:rPr>
                  <a:t>Бизнес-аналитика (BI)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1050" b="1" dirty="0">
                    <a:solidFill>
                      <a:schemeClr val="tx1">
                        <a:lumMod val="50000"/>
                      </a:schemeClr>
                    </a:solidFill>
                  </a:rPr>
                  <a:t>по всем имеющимся данным</a:t>
                </a:r>
              </a:p>
            </p:txBody>
          </p:sp>
          <p:sp>
            <p:nvSpPr>
              <p:cNvPr id="43" name="Текст 5"/>
              <p:cNvSpPr txBox="1">
                <a:spLocks/>
              </p:cNvSpPr>
              <p:nvPr/>
            </p:nvSpPr>
            <p:spPr>
              <a:xfrm>
                <a:off x="6174152" y="3563436"/>
                <a:ext cx="2713931" cy="100827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Настройка бизнес-аналитики в программах 1С</a:t>
                </a:r>
              </a:p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Внедрение </a:t>
                </a:r>
                <a:r>
                  <a:rPr lang="en-US" sz="800" dirty="0">
                    <a:solidFill>
                      <a:schemeClr val="tx1">
                        <a:lumMod val="50000"/>
                      </a:schemeClr>
                    </a:solidFill>
                  </a:rPr>
                  <a:t>BI</a:t>
                </a: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 систем (1С:Аналитика, «Планета. Аналитика», </a:t>
                </a:r>
                <a:r>
                  <a:rPr lang="en-US" sz="800" dirty="0">
                    <a:solidFill>
                      <a:schemeClr val="tx1">
                        <a:lumMod val="50000"/>
                      </a:schemeClr>
                    </a:solidFill>
                  </a:rPr>
                  <a:t>Microsoft Power BI, </a:t>
                </a:r>
                <a:r>
                  <a:rPr lang="en-US" sz="800" dirty="0" err="1">
                    <a:solidFill>
                      <a:schemeClr val="tx1">
                        <a:lumMod val="50000"/>
                      </a:schemeClr>
                    </a:solidFill>
                  </a:rPr>
                  <a:t>Yandex</a:t>
                </a:r>
                <a:r>
                  <a:rPr lang="en-US" sz="8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800" dirty="0" err="1">
                    <a:solidFill>
                      <a:schemeClr val="tx1">
                        <a:lumMod val="50000"/>
                      </a:schemeClr>
                    </a:solidFill>
                  </a:rPr>
                  <a:t>DataLens</a:t>
                </a:r>
                <a:r>
                  <a:rPr lang="en-US" sz="800" dirty="0">
                    <a:solidFill>
                      <a:schemeClr val="tx1">
                        <a:lumMod val="50000"/>
                      </a:schemeClr>
                    </a:solidFill>
                  </a:rPr>
                  <a:t>, </a:t>
                </a:r>
                <a:r>
                  <a:rPr lang="en-US" sz="800" dirty="0" err="1">
                    <a:solidFill>
                      <a:schemeClr val="tx1">
                        <a:lumMod val="50000"/>
                      </a:schemeClr>
                    </a:solidFill>
                  </a:rPr>
                  <a:t>QlikView</a:t>
                </a: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 и др.)</a:t>
                </a:r>
              </a:p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Интеграция программ 1С с </a:t>
                </a:r>
                <a:r>
                  <a:rPr lang="en-US" sz="800" dirty="0">
                    <a:solidFill>
                      <a:schemeClr val="tx1">
                        <a:lumMod val="50000"/>
                      </a:schemeClr>
                    </a:solidFill>
                  </a:rPr>
                  <a:t>BI</a:t>
                </a: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 системами</a:t>
                </a:r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BD96E83-0715-4EC2-AEBC-03FA0C63EC73}"/>
                </a:ext>
              </a:extLst>
            </p:cNvPr>
            <p:cNvGrpSpPr/>
            <p:nvPr/>
          </p:nvGrpSpPr>
          <p:grpSpPr>
            <a:xfrm>
              <a:off x="6161739" y="1619432"/>
              <a:ext cx="2660430" cy="1440000"/>
              <a:chOff x="6161739" y="1619432"/>
              <a:chExt cx="2660430" cy="144000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6161739" y="1619432"/>
                <a:ext cx="2660430" cy="14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2000" tIns="36000" rIns="72000" bIns="36000" numCol="1" spcCol="14288" rtlCol="0" anchor="ctr">
                <a:noAutofit/>
              </a:bodyPr>
              <a:lstStyle/>
              <a:p>
                <a:pPr marL="0" marR="0" lvl="0" indent="0" algn="ctr" defTabSz="40852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Gill Sans"/>
                </a:endParaRPr>
              </a:p>
            </p:txBody>
          </p:sp>
          <p:sp>
            <p:nvSpPr>
              <p:cNvPr id="39" name="Текст 1"/>
              <p:cNvSpPr txBox="1">
                <a:spLocks/>
              </p:cNvSpPr>
              <p:nvPr/>
            </p:nvSpPr>
            <p:spPr>
              <a:xfrm>
                <a:off x="6172822" y="1648203"/>
                <a:ext cx="2579708" cy="42168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050" b="1" dirty="0">
                    <a:solidFill>
                      <a:schemeClr val="tx1">
                        <a:lumMod val="50000"/>
                      </a:schemeClr>
                    </a:solidFill>
                  </a:rPr>
                  <a:t>Импортозамещение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1050" b="1" dirty="0">
                    <a:solidFill>
                      <a:schemeClr val="tx1">
                        <a:lumMod val="50000"/>
                      </a:schemeClr>
                    </a:solidFill>
                  </a:rPr>
                  <a:t>программами 1С</a:t>
                </a:r>
              </a:p>
            </p:txBody>
          </p:sp>
          <p:sp>
            <p:nvSpPr>
              <p:cNvPr id="40" name="Текст 5"/>
              <p:cNvSpPr txBox="1">
                <a:spLocks/>
              </p:cNvSpPr>
              <p:nvPr/>
            </p:nvSpPr>
            <p:spPr>
              <a:xfrm>
                <a:off x="6181452" y="2072164"/>
                <a:ext cx="2498618" cy="896788"/>
              </a:xfrm>
              <a:prstGeom prst="rect">
                <a:avLst/>
              </a:prstGeom>
            </p:spPr>
            <p:txBody>
              <a:bodyPr/>
              <a:lstStyle>
                <a:defPPr marL="0" marR="0" indent="0" algn="l" defTabSz="342891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l" defTabSz="914400" eaLnBrk="1" hangingPunct="1">
                  <a:spcBef>
                    <a:spcPct val="20000"/>
                  </a:spcBef>
                  <a:buClr>
                    <a:schemeClr val="accent3"/>
                  </a:buClr>
                  <a:buFont typeface="Arial" panose="020B0604020202020204" pitchFamily="34" charset="0"/>
                  <a:defRPr sz="900" kern="1200">
                    <a:solidFill>
                      <a:schemeClr val="tx1"/>
                    </a:solidFill>
                  </a:defRPr>
                </a:lvl1pPr>
                <a:lvl2pPr marL="742950" indent="-28575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</a:defRPr>
                </a:lvl2pPr>
                <a:lvl3pPr marL="11430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</a:defRPr>
                </a:lvl3pPr>
                <a:lvl4pPr marL="16002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ern="1200">
                    <a:solidFill>
                      <a:schemeClr val="tx1"/>
                    </a:solidFill>
                  </a:defRPr>
                </a:lvl4pPr>
                <a:lvl5pPr marL="20574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ern="1200">
                    <a:solidFill>
                      <a:schemeClr val="tx1"/>
                    </a:solidFill>
                  </a:defRPr>
                </a:lvl5pPr>
                <a:lvl6pPr marL="25146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</a:defRPr>
                </a:lvl6pPr>
                <a:lvl7pPr marL="29718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</a:defRPr>
                </a:lvl7pPr>
                <a:lvl8pPr marL="34290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</a:defRPr>
                </a:lvl8pPr>
                <a:lvl9pPr marL="38862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ts val="200"/>
                  </a:spcBef>
                  <a:spcAft>
                    <a:spcPts val="600"/>
                  </a:spcAft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Обмен данными и переход на 1С с программ: </a:t>
                </a:r>
              </a:p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SAP</a:t>
                </a:r>
              </a:p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 err="1">
                    <a:solidFill>
                      <a:schemeClr val="tx1">
                        <a:lumMod val="50000"/>
                      </a:schemeClr>
                    </a:solidFill>
                  </a:rPr>
                  <a:t>Oracle</a:t>
                </a:r>
                <a:endParaRPr lang="ru-RU" sz="8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 err="1">
                    <a:solidFill>
                      <a:schemeClr val="tx1">
                        <a:lumMod val="50000"/>
                      </a:schemeClr>
                    </a:solidFill>
                  </a:rPr>
                  <a:t>Microsoft</a:t>
                </a: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ru-RU" sz="800" dirty="0" err="1">
                    <a:solidFill>
                      <a:schemeClr val="tx1">
                        <a:lumMod val="50000"/>
                      </a:schemeClr>
                    </a:solidFill>
                  </a:rPr>
                  <a:t>Dynamics</a:t>
                </a: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 365 и др.</a:t>
                </a: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D72FACA8-52C3-4184-97AF-A4E3B8602162}"/>
                </a:ext>
              </a:extLst>
            </p:cNvPr>
            <p:cNvGrpSpPr/>
            <p:nvPr/>
          </p:nvGrpSpPr>
          <p:grpSpPr>
            <a:xfrm>
              <a:off x="468313" y="3175269"/>
              <a:ext cx="2658643" cy="1440000"/>
              <a:chOff x="468313" y="3175269"/>
              <a:chExt cx="2658643" cy="1440000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468313" y="3175269"/>
                <a:ext cx="2658643" cy="14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2000" tIns="36000" rIns="72000" bIns="36000" numCol="1" spcCol="14288" rtlCol="0" anchor="ctr">
                <a:noAutofit/>
              </a:bodyPr>
              <a:lstStyle/>
              <a:p>
                <a:pPr marL="0" marR="0" lvl="0" indent="0" algn="ctr" defTabSz="40852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Gill Sans"/>
                </a:endParaRPr>
              </a:p>
            </p:txBody>
          </p:sp>
          <p:sp>
            <p:nvSpPr>
              <p:cNvPr id="19" name="Текст 1"/>
              <p:cNvSpPr txBox="1">
                <a:spLocks/>
              </p:cNvSpPr>
              <p:nvPr/>
            </p:nvSpPr>
            <p:spPr>
              <a:xfrm>
                <a:off x="474777" y="3190674"/>
                <a:ext cx="2579755" cy="33909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050" b="1" dirty="0">
                    <a:solidFill>
                      <a:schemeClr val="tx1">
                        <a:lumMod val="50000"/>
                      </a:schemeClr>
                    </a:solidFill>
                  </a:rPr>
                  <a:t>Внедрение системы управления проектами (</a:t>
                </a:r>
                <a:r>
                  <a:rPr lang="en-US" sz="1050" b="1" dirty="0">
                    <a:solidFill>
                      <a:schemeClr val="tx1">
                        <a:lumMod val="50000"/>
                      </a:schemeClr>
                    </a:solidFill>
                  </a:rPr>
                  <a:t>EPM)</a:t>
                </a:r>
              </a:p>
            </p:txBody>
          </p:sp>
          <p:sp>
            <p:nvSpPr>
              <p:cNvPr id="20" name="Текст 5"/>
              <p:cNvSpPr txBox="1">
                <a:spLocks/>
              </p:cNvSpPr>
              <p:nvPr/>
            </p:nvSpPr>
            <p:spPr>
              <a:xfrm>
                <a:off x="489662" y="3563436"/>
                <a:ext cx="2582939" cy="1048590"/>
              </a:xfrm>
              <a:prstGeom prst="rect">
                <a:avLst/>
              </a:prstGeom>
            </p:spPr>
            <p:txBody>
              <a:bodyPr/>
              <a:lstStyle>
                <a:defPPr marL="0" marR="0" indent="0" algn="l" defTabSz="342891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l" defTabSz="914400" eaLnBrk="1" hangingPunct="1">
                  <a:spcBef>
                    <a:spcPct val="20000"/>
                  </a:spcBef>
                  <a:buClr>
                    <a:schemeClr val="accent3"/>
                  </a:buClr>
                  <a:buFont typeface="Arial" panose="020B0604020202020204" pitchFamily="34" charset="0"/>
                  <a:defRPr sz="900" kern="1200">
                    <a:solidFill>
                      <a:schemeClr val="tx1"/>
                    </a:solidFill>
                  </a:defRPr>
                </a:lvl1pPr>
                <a:lvl2pPr marL="742950" indent="-28575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</a:defRPr>
                </a:lvl2pPr>
                <a:lvl3pPr marL="11430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</a:defRPr>
                </a:lvl3pPr>
                <a:lvl4pPr marL="16002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ern="1200">
                    <a:solidFill>
                      <a:schemeClr val="tx1"/>
                    </a:solidFill>
                  </a:defRPr>
                </a:lvl4pPr>
                <a:lvl5pPr marL="20574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ern="1200">
                    <a:solidFill>
                      <a:schemeClr val="tx1"/>
                    </a:solidFill>
                  </a:defRPr>
                </a:lvl5pPr>
                <a:lvl6pPr marL="25146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</a:defRPr>
                </a:lvl6pPr>
                <a:lvl7pPr marL="29718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</a:defRPr>
                </a:lvl7pPr>
                <a:lvl8pPr marL="34290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</a:defRPr>
                </a:lvl8pPr>
                <a:lvl9pPr marL="3886200" indent="-228600" algn="l" defTabSz="914400" ea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Автоматизация работы проектного офиса на базе 1C:PM Управление проектами: </a:t>
                </a:r>
              </a:p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контроль KPI на всех этапах проекта</a:t>
                </a:r>
              </a:p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контроль загрузки сотрудников</a:t>
                </a:r>
              </a:p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оптимизация ресурсов и других бизнес-процессов</a:t>
                </a: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4FF52D6B-410F-47BC-82E0-F12B2EC5C957}"/>
                </a:ext>
              </a:extLst>
            </p:cNvPr>
            <p:cNvGrpSpPr/>
            <p:nvPr/>
          </p:nvGrpSpPr>
          <p:grpSpPr>
            <a:xfrm>
              <a:off x="471545" y="1626750"/>
              <a:ext cx="2666979" cy="1579080"/>
              <a:chOff x="471545" y="1626750"/>
              <a:chExt cx="2666979" cy="1579080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471545" y="1626750"/>
                <a:ext cx="2656166" cy="14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2000" tIns="36000" rIns="72000" bIns="36000" numCol="1" spcCol="14288" rtlCol="0" anchor="ctr">
                <a:noAutofit/>
              </a:bodyPr>
              <a:lstStyle/>
              <a:p>
                <a:pPr marL="0" marR="0" lvl="0" indent="0" algn="ctr" defTabSz="40852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Gill Sans"/>
                </a:endParaRPr>
              </a:p>
            </p:txBody>
          </p:sp>
          <p:sp>
            <p:nvSpPr>
              <p:cNvPr id="51" name="Текст 1"/>
              <p:cNvSpPr txBox="1">
                <a:spLocks/>
              </p:cNvSpPr>
              <p:nvPr/>
            </p:nvSpPr>
            <p:spPr>
              <a:xfrm>
                <a:off x="482392" y="1648203"/>
                <a:ext cx="2579708" cy="33909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050" b="1" dirty="0">
                    <a:solidFill>
                      <a:schemeClr val="tx1">
                        <a:lumMod val="50000"/>
                      </a:schemeClr>
                    </a:solidFill>
                  </a:rPr>
                  <a:t>Автоматизация функциональных задач на типовых решениях 1С</a:t>
                </a:r>
              </a:p>
            </p:txBody>
          </p:sp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AD7FD591-9C9F-4749-9131-BC25673F95E1}"/>
                  </a:ext>
                </a:extLst>
              </p:cNvPr>
              <p:cNvGrpSpPr/>
              <p:nvPr/>
            </p:nvGrpSpPr>
            <p:grpSpPr>
              <a:xfrm>
                <a:off x="477895" y="2072164"/>
                <a:ext cx="2660629" cy="1133666"/>
                <a:chOff x="477895" y="2075533"/>
                <a:chExt cx="2660629" cy="1133666"/>
              </a:xfrm>
            </p:grpSpPr>
            <p:sp>
              <p:nvSpPr>
                <p:cNvPr id="22" name="Текст 5"/>
                <p:cNvSpPr txBox="1">
                  <a:spLocks/>
                </p:cNvSpPr>
                <p:nvPr/>
              </p:nvSpPr>
              <p:spPr>
                <a:xfrm>
                  <a:off x="477895" y="2075533"/>
                  <a:ext cx="2660629" cy="349348"/>
                </a:xfrm>
                <a:prstGeom prst="rect">
                  <a:avLst/>
                </a:prstGeom>
              </p:spPr>
              <p:txBody>
                <a:bodyPr/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Clr>
                      <a:schemeClr val="accent3"/>
                    </a:buClr>
                    <a:buNone/>
                  </a:pPr>
                  <a:r>
                    <a:rPr lang="ru-RU" sz="800" dirty="0">
                      <a:solidFill>
                        <a:schemeClr val="tx1">
                          <a:lumMod val="50000"/>
                        </a:schemeClr>
                      </a:solidFill>
                    </a:rPr>
                    <a:t>Приоритетное внедрение на типовых решениях всех контуров управления компанией: </a:t>
                  </a:r>
                </a:p>
              </p:txBody>
            </p:sp>
            <p:sp>
              <p:nvSpPr>
                <p:cNvPr id="4" name="Прямоугольник 3"/>
                <p:cNvSpPr/>
                <p:nvPr/>
              </p:nvSpPr>
              <p:spPr>
                <a:xfrm>
                  <a:off x="491774" y="2378202"/>
                  <a:ext cx="2642798" cy="830997"/>
                </a:xfrm>
                <a:prstGeom prst="rect">
                  <a:avLst/>
                </a:prstGeom>
              </p:spPr>
              <p:txBody>
                <a:bodyPr wrap="square" numCol="2">
                  <a:spAutoFit/>
                </a:bodyPr>
                <a:lstStyle/>
                <a:p>
                  <a:pPr marL="93663" lvl="0" indent="-93663" algn="l" defTabSz="171446" hangingPunct="1">
                    <a:buClr>
                      <a:schemeClr val="tx1"/>
                    </a:buClr>
                    <a:buSzPct val="100000"/>
                    <a:buFont typeface="Arial" panose="020B0604020202020204" pitchFamily="34" charset="0"/>
                    <a:buChar char="ꞁ"/>
                  </a:pPr>
                  <a:r>
                    <a:rPr lang="ru-RU" sz="800" kern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Производство</a:t>
                  </a:r>
                </a:p>
                <a:p>
                  <a:pPr marL="93663" lvl="0" indent="-93663" algn="l" defTabSz="171446" hangingPunct="1">
                    <a:buClr>
                      <a:schemeClr val="tx1"/>
                    </a:buClr>
                    <a:buSzPct val="100000"/>
                    <a:buFont typeface="Arial" panose="020B0604020202020204" pitchFamily="34" charset="0"/>
                    <a:buChar char="ꞁ"/>
                  </a:pPr>
                  <a:r>
                    <a:rPr lang="ru-RU" sz="800" kern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Закупки</a:t>
                  </a:r>
                </a:p>
                <a:p>
                  <a:pPr marL="93663" lvl="0" indent="-93663" algn="l" defTabSz="171446" hangingPunct="1">
                    <a:buClr>
                      <a:schemeClr val="tx1"/>
                    </a:buClr>
                    <a:buSzPct val="100000"/>
                    <a:buFont typeface="Arial" panose="020B0604020202020204" pitchFamily="34" charset="0"/>
                    <a:buChar char="ꞁ"/>
                  </a:pPr>
                  <a:r>
                    <a:rPr lang="ru-RU" sz="800" kern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Склад и запасы</a:t>
                  </a:r>
                </a:p>
                <a:p>
                  <a:pPr marL="93663" lvl="0" indent="-93663" algn="l" defTabSz="171446" hangingPunct="1">
                    <a:buClr>
                      <a:schemeClr val="tx1"/>
                    </a:buClr>
                    <a:buSzPct val="100000"/>
                    <a:buFont typeface="Arial" panose="020B0604020202020204" pitchFamily="34" charset="0"/>
                    <a:buChar char="ꞁ"/>
                  </a:pPr>
                  <a:r>
                    <a:rPr lang="ru-RU" sz="800" kern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Продажи и </a:t>
                  </a:r>
                  <a:r>
                    <a:rPr lang="en-US" sz="800" kern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CRM</a:t>
                  </a:r>
                  <a:endParaRPr lang="ru-RU" sz="800" kern="120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  <a:p>
                  <a:pPr lvl="0" algn="l" defTabSz="171446" hangingPunct="1">
                    <a:buClr>
                      <a:schemeClr val="tx1"/>
                    </a:buClr>
                    <a:buSzPct val="100000"/>
                  </a:pPr>
                  <a:endParaRPr lang="ru-RU" sz="800" kern="120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  <a:p>
                  <a:pPr lvl="0" algn="l" defTabSz="171446" hangingPunct="1">
                    <a:buClr>
                      <a:schemeClr val="tx1"/>
                    </a:buClr>
                    <a:buSzPct val="100000"/>
                  </a:pPr>
                  <a:endParaRPr lang="ru-RU" sz="800" kern="120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  <a:p>
                  <a:pPr marL="93663" lvl="0" indent="-93663" algn="l" defTabSz="171446" hangingPunct="1">
                    <a:buClr>
                      <a:schemeClr val="tx1"/>
                    </a:buClr>
                    <a:buSzPct val="100000"/>
                    <a:buFont typeface="Arial" panose="020B0604020202020204" pitchFamily="34" charset="0"/>
                    <a:buChar char="ꞁ"/>
                  </a:pPr>
                  <a:r>
                    <a:rPr lang="ru-RU" sz="800" kern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Финансовый учет</a:t>
                  </a:r>
                </a:p>
                <a:p>
                  <a:pPr marL="93663" lvl="0" indent="-93663" algn="l" defTabSz="171446" hangingPunct="1">
                    <a:buClr>
                      <a:schemeClr val="tx1"/>
                    </a:buClr>
                    <a:buSzPct val="100000"/>
                    <a:buFont typeface="Arial" panose="020B0604020202020204" pitchFamily="34" charset="0"/>
                    <a:buChar char="ꞁ"/>
                  </a:pPr>
                  <a:r>
                    <a:rPr lang="ru-RU" sz="800" kern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МСФО</a:t>
                  </a:r>
                </a:p>
                <a:p>
                  <a:pPr marL="93663" lvl="0" indent="-93663" algn="l" defTabSz="171446" hangingPunct="1">
                    <a:buClr>
                      <a:schemeClr val="tx1"/>
                    </a:buClr>
                    <a:buSzPct val="100000"/>
                    <a:buFont typeface="Arial" panose="020B0604020202020204" pitchFamily="34" charset="0"/>
                    <a:buChar char="ꞁ"/>
                  </a:pPr>
                  <a:r>
                    <a:rPr lang="ru-RU" sz="800" kern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Казначейство</a:t>
                  </a:r>
                </a:p>
                <a:p>
                  <a:pPr marL="93663" lvl="0" indent="-93663" algn="l" defTabSz="171446" hangingPunct="1">
                    <a:buClr>
                      <a:schemeClr val="tx1"/>
                    </a:buClr>
                    <a:buSzPct val="100000"/>
                    <a:buFont typeface="Arial" panose="020B0604020202020204" pitchFamily="34" charset="0"/>
                    <a:buChar char="ꞁ"/>
                  </a:pPr>
                  <a:r>
                    <a:rPr lang="ru-RU" sz="800" kern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Зарплата и кадры и др.</a:t>
                  </a:r>
                </a:p>
              </p:txBody>
            </p:sp>
          </p:grp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0EC365B8-69AC-4FC6-9AFC-A2A8D4ED0CEC}"/>
                </a:ext>
              </a:extLst>
            </p:cNvPr>
            <p:cNvGrpSpPr/>
            <p:nvPr/>
          </p:nvGrpSpPr>
          <p:grpSpPr>
            <a:xfrm>
              <a:off x="468313" y="865869"/>
              <a:ext cx="8353856" cy="684000"/>
              <a:chOff x="468313" y="865869"/>
              <a:chExt cx="8353856" cy="684000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DE5866DA-3AF9-46E5-A394-DCA900B9FD71}"/>
                  </a:ext>
                </a:extLst>
              </p:cNvPr>
              <p:cNvSpPr/>
              <p:nvPr/>
            </p:nvSpPr>
            <p:spPr>
              <a:xfrm>
                <a:off x="468313" y="865869"/>
                <a:ext cx="8353856" cy="68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2000" tIns="36000" rIns="72000" bIns="36000" numCol="1" spcCol="14288" rtlCol="0" anchor="ctr">
                <a:noAutofit/>
              </a:bodyPr>
              <a:lstStyle/>
              <a:p>
                <a:pPr marL="0" marR="0" lvl="0" indent="0" algn="ctr" defTabSz="40852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Gill Sans"/>
                </a:endParaRPr>
              </a:p>
            </p:txBody>
          </p:sp>
          <p:sp>
            <p:nvSpPr>
              <p:cNvPr id="35" name="Текст 1">
                <a:extLst>
                  <a:ext uri="{FF2B5EF4-FFF2-40B4-BE49-F238E27FC236}">
                    <a16:creationId xmlns:a16="http://schemas.microsoft.com/office/drawing/2014/main" id="{31B352D3-73AE-4293-9505-8336C55803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776" y="866924"/>
                <a:ext cx="5366011" cy="27597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050" b="1" dirty="0">
                    <a:solidFill>
                      <a:schemeClr val="tx1">
                        <a:lumMod val="50000"/>
                      </a:schemeClr>
                    </a:solidFill>
                  </a:rPr>
                  <a:t>Бизнес-консалтинг с последующей автоматизацией</a:t>
                </a:r>
              </a:p>
            </p:txBody>
          </p:sp>
          <p:sp>
            <p:nvSpPr>
              <p:cNvPr id="53" name="Текст 5">
                <a:extLst>
                  <a:ext uri="{FF2B5EF4-FFF2-40B4-BE49-F238E27FC236}">
                    <a16:creationId xmlns:a16="http://schemas.microsoft.com/office/drawing/2014/main" id="{A85A4197-C2CD-4271-B0A7-EB296DCBF6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777" y="1115337"/>
                <a:ext cx="8347392" cy="382182"/>
              </a:xfrm>
              <a:prstGeom prst="rect">
                <a:avLst/>
              </a:prstGeom>
              <a:noFill/>
            </p:spPr>
            <p:txBody>
              <a:bodyPr numCol="2"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Моделирование, реинжиниринг, автоматизация бизнес-процессов </a:t>
                </a:r>
              </a:p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Стратегия цифровой трансформации бизнеса</a:t>
                </a:r>
              </a:p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Разработка системо-ориентированной методологии</a:t>
                </a:r>
              </a:p>
              <a:p>
                <a:pPr marL="93663" indent="-93663" defTabSz="171446"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ꞁ"/>
                </a:pPr>
                <a:r>
                  <a:rPr lang="ru-RU" sz="800" dirty="0">
                    <a:solidFill>
                      <a:schemeClr val="tx1">
                        <a:lumMod val="50000"/>
                      </a:schemeClr>
                    </a:solidFill>
                  </a:rPr>
                  <a:t>Внедрение и доработка прикладных решений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15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автоматизаци</a:t>
            </a:r>
            <a:r>
              <a:rPr lang="ru-RU" dirty="0"/>
              <a:t>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 Бизнес-консалтинг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012000" y="3755161"/>
            <a:ext cx="4536000" cy="215900"/>
          </a:xfrm>
        </p:spPr>
        <p:txBody>
          <a:bodyPr/>
          <a:lstStyle/>
          <a:p>
            <a:r>
              <a:rPr lang="ru-RU" dirty="0"/>
              <a:t>Директор по </a:t>
            </a:r>
            <a:r>
              <a:rPr lang="ru-RU" dirty="0" smtClean="0"/>
              <a:t>продажам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6012000" y="4003984"/>
            <a:ext cx="4536000" cy="439748"/>
          </a:xfrm>
        </p:spPr>
        <p:txBody>
          <a:bodyPr/>
          <a:lstStyle/>
          <a:p>
            <a:r>
              <a:rPr lang="ru-RU" dirty="0"/>
              <a:t>Моб.: +7 (905) 786-51-49</a:t>
            </a:r>
            <a:endParaRPr lang="en-US" dirty="0"/>
          </a:p>
          <a:p>
            <a:endParaRPr lang="ru-RU" sz="100" dirty="0"/>
          </a:p>
          <a:p>
            <a:r>
              <a:rPr lang="en-US" dirty="0"/>
              <a:t>E-mail</a:t>
            </a:r>
            <a:r>
              <a:rPr lang="ru-RU" dirty="0" smtClean="0"/>
              <a:t>: </a:t>
            </a:r>
            <a:r>
              <a:rPr lang="en-US" dirty="0"/>
              <a:t>AVorobev@osnova-it.ru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6012000" y="3502322"/>
            <a:ext cx="4536000" cy="216000"/>
          </a:xfrm>
        </p:spPr>
        <p:txBody>
          <a:bodyPr/>
          <a:lstStyle/>
          <a:p>
            <a:r>
              <a:rPr lang="ru-RU" dirty="0"/>
              <a:t>Андрей Воробьев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1002" y="2926466"/>
            <a:ext cx="120577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Контакты: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468613" y="3424544"/>
            <a:ext cx="356049" cy="1577442"/>
            <a:chOff x="468613" y="3424544"/>
            <a:chExt cx="356049" cy="1577442"/>
          </a:xfrm>
        </p:grpSpPr>
        <p:sp>
          <p:nvSpPr>
            <p:cNvPr id="10" name="Овал 9"/>
            <p:cNvSpPr/>
            <p:nvPr/>
          </p:nvSpPr>
          <p:spPr>
            <a:xfrm>
              <a:off x="474890" y="3424544"/>
              <a:ext cx="349772" cy="349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68613" y="3829071"/>
              <a:ext cx="349772" cy="349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561433" y="3492162"/>
              <a:ext cx="177015" cy="206793"/>
              <a:chOff x="2773" y="1496"/>
              <a:chExt cx="214" cy="250"/>
            </a:xfrm>
            <a:solidFill>
              <a:schemeClr val="tx1"/>
            </a:solidFill>
          </p:grpSpPr>
          <p:sp>
            <p:nvSpPr>
              <p:cNvPr id="13" name="Freeform 5"/>
              <p:cNvSpPr>
                <a:spLocks noEditPoints="1"/>
              </p:cNvSpPr>
              <p:nvPr userDrawn="1"/>
            </p:nvSpPr>
            <p:spPr bwMode="auto">
              <a:xfrm>
                <a:off x="2837" y="1562"/>
                <a:ext cx="81" cy="80"/>
              </a:xfrm>
              <a:custGeom>
                <a:avLst/>
                <a:gdLst>
                  <a:gd name="T0" fmla="*/ 17 w 33"/>
                  <a:gd name="T1" fmla="*/ 33 h 33"/>
                  <a:gd name="T2" fmla="*/ 0 w 33"/>
                  <a:gd name="T3" fmla="*/ 17 h 33"/>
                  <a:gd name="T4" fmla="*/ 17 w 33"/>
                  <a:gd name="T5" fmla="*/ 0 h 33"/>
                  <a:gd name="T6" fmla="*/ 33 w 33"/>
                  <a:gd name="T7" fmla="*/ 17 h 33"/>
                  <a:gd name="T8" fmla="*/ 17 w 33"/>
                  <a:gd name="T9" fmla="*/ 33 h 33"/>
                  <a:gd name="T10" fmla="*/ 17 w 33"/>
                  <a:gd name="T11" fmla="*/ 8 h 33"/>
                  <a:gd name="T12" fmla="*/ 8 w 33"/>
                  <a:gd name="T13" fmla="*/ 17 h 33"/>
                  <a:gd name="T14" fmla="*/ 17 w 33"/>
                  <a:gd name="T15" fmla="*/ 25 h 33"/>
                  <a:gd name="T16" fmla="*/ 25 w 33"/>
                  <a:gd name="T17" fmla="*/ 17 h 33"/>
                  <a:gd name="T18" fmla="*/ 17 w 33"/>
                  <a:gd name="T19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7" y="33"/>
                      <a:pt x="0" y="26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6" y="0"/>
                      <a:pt x="33" y="8"/>
                      <a:pt x="33" y="17"/>
                    </a:cubicBezTo>
                    <a:cubicBezTo>
                      <a:pt x="33" y="26"/>
                      <a:pt x="26" y="33"/>
                      <a:pt x="17" y="33"/>
                    </a:cubicBezTo>
                    <a:close/>
                    <a:moveTo>
                      <a:pt x="17" y="8"/>
                    </a:moveTo>
                    <a:cubicBezTo>
                      <a:pt x="12" y="8"/>
                      <a:pt x="8" y="12"/>
                      <a:pt x="8" y="17"/>
                    </a:cubicBezTo>
                    <a:cubicBezTo>
                      <a:pt x="8" y="22"/>
                      <a:pt x="12" y="25"/>
                      <a:pt x="17" y="25"/>
                    </a:cubicBezTo>
                    <a:cubicBezTo>
                      <a:pt x="21" y="25"/>
                      <a:pt x="25" y="22"/>
                      <a:pt x="25" y="17"/>
                    </a:cubicBezTo>
                    <a:cubicBezTo>
                      <a:pt x="25" y="12"/>
                      <a:pt x="21" y="8"/>
                      <a:pt x="1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6"/>
              <p:cNvSpPr>
                <a:spLocks noEditPoints="1"/>
              </p:cNvSpPr>
              <p:nvPr userDrawn="1"/>
            </p:nvSpPr>
            <p:spPr bwMode="auto">
              <a:xfrm>
                <a:off x="2773" y="1496"/>
                <a:ext cx="214" cy="250"/>
              </a:xfrm>
              <a:custGeom>
                <a:avLst/>
                <a:gdLst>
                  <a:gd name="T0" fmla="*/ 43 w 87"/>
                  <a:gd name="T1" fmla="*/ 103 h 103"/>
                  <a:gd name="T2" fmla="*/ 40 w 87"/>
                  <a:gd name="T3" fmla="*/ 103 h 103"/>
                  <a:gd name="T4" fmla="*/ 8 w 87"/>
                  <a:gd name="T5" fmla="*/ 69 h 103"/>
                  <a:gd name="T6" fmla="*/ 0 w 87"/>
                  <a:gd name="T7" fmla="*/ 44 h 103"/>
                  <a:gd name="T8" fmla="*/ 43 w 87"/>
                  <a:gd name="T9" fmla="*/ 0 h 103"/>
                  <a:gd name="T10" fmla="*/ 87 w 87"/>
                  <a:gd name="T11" fmla="*/ 44 h 103"/>
                  <a:gd name="T12" fmla="*/ 84 w 87"/>
                  <a:gd name="T13" fmla="*/ 60 h 103"/>
                  <a:gd name="T14" fmla="*/ 82 w 87"/>
                  <a:gd name="T15" fmla="*/ 63 h 103"/>
                  <a:gd name="T16" fmla="*/ 81 w 87"/>
                  <a:gd name="T17" fmla="*/ 66 h 103"/>
                  <a:gd name="T18" fmla="*/ 79 w 87"/>
                  <a:gd name="T19" fmla="*/ 69 h 103"/>
                  <a:gd name="T20" fmla="*/ 79 w 87"/>
                  <a:gd name="T21" fmla="*/ 69 h 103"/>
                  <a:gd name="T22" fmla="*/ 45 w 87"/>
                  <a:gd name="T23" fmla="*/ 103 h 103"/>
                  <a:gd name="T24" fmla="*/ 43 w 87"/>
                  <a:gd name="T25" fmla="*/ 103 h 103"/>
                  <a:gd name="T26" fmla="*/ 43 w 87"/>
                  <a:gd name="T27" fmla="*/ 8 h 103"/>
                  <a:gd name="T28" fmla="*/ 8 w 87"/>
                  <a:gd name="T29" fmla="*/ 44 h 103"/>
                  <a:gd name="T30" fmla="*/ 15 w 87"/>
                  <a:gd name="T31" fmla="*/ 65 h 103"/>
                  <a:gd name="T32" fmla="*/ 15 w 87"/>
                  <a:gd name="T33" fmla="*/ 65 h 103"/>
                  <a:gd name="T34" fmla="*/ 43 w 87"/>
                  <a:gd name="T35" fmla="*/ 94 h 103"/>
                  <a:gd name="T36" fmla="*/ 72 w 87"/>
                  <a:gd name="T37" fmla="*/ 65 h 103"/>
                  <a:gd name="T38" fmla="*/ 72 w 87"/>
                  <a:gd name="T39" fmla="*/ 65 h 103"/>
                  <a:gd name="T40" fmla="*/ 72 w 87"/>
                  <a:gd name="T41" fmla="*/ 64 h 103"/>
                  <a:gd name="T42" fmla="*/ 74 w 87"/>
                  <a:gd name="T43" fmla="*/ 62 h 103"/>
                  <a:gd name="T44" fmla="*/ 75 w 87"/>
                  <a:gd name="T45" fmla="*/ 60 h 103"/>
                  <a:gd name="T46" fmla="*/ 76 w 87"/>
                  <a:gd name="T47" fmla="*/ 57 h 103"/>
                  <a:gd name="T48" fmla="*/ 79 w 87"/>
                  <a:gd name="T49" fmla="*/ 44 h 103"/>
                  <a:gd name="T50" fmla="*/ 43 w 87"/>
                  <a:gd name="T51" fmla="*/ 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" h="103">
                    <a:moveTo>
                      <a:pt x="43" y="103"/>
                    </a:moveTo>
                    <a:cubicBezTo>
                      <a:pt x="42" y="103"/>
                      <a:pt x="41" y="103"/>
                      <a:pt x="40" y="103"/>
                    </a:cubicBezTo>
                    <a:cubicBezTo>
                      <a:pt x="39" y="102"/>
                      <a:pt x="17" y="84"/>
                      <a:pt x="8" y="69"/>
                    </a:cubicBezTo>
                    <a:cubicBezTo>
                      <a:pt x="3" y="62"/>
                      <a:pt x="0" y="52"/>
                      <a:pt x="0" y="44"/>
                    </a:cubicBezTo>
                    <a:cubicBezTo>
                      <a:pt x="0" y="20"/>
                      <a:pt x="19" y="0"/>
                      <a:pt x="43" y="0"/>
                    </a:cubicBezTo>
                    <a:cubicBezTo>
                      <a:pt x="67" y="0"/>
                      <a:pt x="87" y="20"/>
                      <a:pt x="87" y="44"/>
                    </a:cubicBezTo>
                    <a:cubicBezTo>
                      <a:pt x="87" y="49"/>
                      <a:pt x="86" y="55"/>
                      <a:pt x="84" y="60"/>
                    </a:cubicBezTo>
                    <a:cubicBezTo>
                      <a:pt x="83" y="61"/>
                      <a:pt x="83" y="62"/>
                      <a:pt x="82" y="63"/>
                    </a:cubicBezTo>
                    <a:cubicBezTo>
                      <a:pt x="82" y="64"/>
                      <a:pt x="81" y="65"/>
                      <a:pt x="81" y="66"/>
                    </a:cubicBezTo>
                    <a:cubicBezTo>
                      <a:pt x="80" y="67"/>
                      <a:pt x="79" y="68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2" y="80"/>
                      <a:pt x="48" y="100"/>
                      <a:pt x="45" y="103"/>
                    </a:cubicBezTo>
                    <a:cubicBezTo>
                      <a:pt x="44" y="103"/>
                      <a:pt x="43" y="103"/>
                      <a:pt x="43" y="103"/>
                    </a:cubicBezTo>
                    <a:close/>
                    <a:moveTo>
                      <a:pt x="43" y="8"/>
                    </a:moveTo>
                    <a:cubicBezTo>
                      <a:pt x="24" y="8"/>
                      <a:pt x="8" y="24"/>
                      <a:pt x="8" y="44"/>
                    </a:cubicBezTo>
                    <a:cubicBezTo>
                      <a:pt x="8" y="50"/>
                      <a:pt x="10" y="58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22" y="76"/>
                      <a:pt x="37" y="89"/>
                      <a:pt x="43" y="94"/>
                    </a:cubicBezTo>
                    <a:cubicBezTo>
                      <a:pt x="51" y="87"/>
                      <a:pt x="68" y="72"/>
                      <a:pt x="72" y="65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3" y="63"/>
                      <a:pt x="73" y="63"/>
                      <a:pt x="74" y="62"/>
                    </a:cubicBezTo>
                    <a:cubicBezTo>
                      <a:pt x="74" y="61"/>
                      <a:pt x="75" y="60"/>
                      <a:pt x="75" y="60"/>
                    </a:cubicBezTo>
                    <a:cubicBezTo>
                      <a:pt x="75" y="59"/>
                      <a:pt x="76" y="58"/>
                      <a:pt x="76" y="57"/>
                    </a:cubicBezTo>
                    <a:cubicBezTo>
                      <a:pt x="78" y="53"/>
                      <a:pt x="79" y="48"/>
                      <a:pt x="79" y="44"/>
                    </a:cubicBezTo>
                    <a:cubicBezTo>
                      <a:pt x="79" y="24"/>
                      <a:pt x="63" y="8"/>
                      <a:pt x="4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528522" y="3894952"/>
              <a:ext cx="224132" cy="222295"/>
            </a:xfrm>
            <a:custGeom>
              <a:avLst/>
              <a:gdLst>
                <a:gd name="T0" fmla="*/ 75 w 100"/>
                <a:gd name="T1" fmla="*/ 99 h 99"/>
                <a:gd name="T2" fmla="*/ 51 w 100"/>
                <a:gd name="T3" fmla="*/ 92 h 99"/>
                <a:gd name="T4" fmla="*/ 11 w 100"/>
                <a:gd name="T5" fmla="*/ 54 h 99"/>
                <a:gd name="T6" fmla="*/ 1 w 100"/>
                <a:gd name="T7" fmla="*/ 22 h 99"/>
                <a:gd name="T8" fmla="*/ 15 w 100"/>
                <a:gd name="T9" fmla="*/ 3 h 99"/>
                <a:gd name="T10" fmla="*/ 29 w 100"/>
                <a:gd name="T11" fmla="*/ 2 h 99"/>
                <a:gd name="T12" fmla="*/ 34 w 100"/>
                <a:gd name="T13" fmla="*/ 9 h 99"/>
                <a:gd name="T14" fmla="*/ 41 w 100"/>
                <a:gd name="T15" fmla="*/ 28 h 99"/>
                <a:gd name="T16" fmla="*/ 40 w 100"/>
                <a:gd name="T17" fmla="*/ 33 h 99"/>
                <a:gd name="T18" fmla="*/ 31 w 100"/>
                <a:gd name="T19" fmla="*/ 42 h 99"/>
                <a:gd name="T20" fmla="*/ 41 w 100"/>
                <a:gd name="T21" fmla="*/ 55 h 99"/>
                <a:gd name="T22" fmla="*/ 58 w 100"/>
                <a:gd name="T23" fmla="*/ 68 h 99"/>
                <a:gd name="T24" fmla="*/ 65 w 100"/>
                <a:gd name="T25" fmla="*/ 61 h 99"/>
                <a:gd name="T26" fmla="*/ 69 w 100"/>
                <a:gd name="T27" fmla="*/ 60 h 99"/>
                <a:gd name="T28" fmla="*/ 93 w 100"/>
                <a:gd name="T29" fmla="*/ 65 h 99"/>
                <a:gd name="T30" fmla="*/ 98 w 100"/>
                <a:gd name="T31" fmla="*/ 83 h 99"/>
                <a:gd name="T32" fmla="*/ 85 w 100"/>
                <a:gd name="T33" fmla="*/ 97 h 99"/>
                <a:gd name="T34" fmla="*/ 75 w 100"/>
                <a:gd name="T35" fmla="*/ 99 h 99"/>
                <a:gd name="T36" fmla="*/ 23 w 100"/>
                <a:gd name="T37" fmla="*/ 9 h 99"/>
                <a:gd name="T38" fmla="*/ 18 w 100"/>
                <a:gd name="T39" fmla="*/ 10 h 99"/>
                <a:gd name="T40" fmla="*/ 9 w 100"/>
                <a:gd name="T41" fmla="*/ 23 h 99"/>
                <a:gd name="T42" fmla="*/ 17 w 100"/>
                <a:gd name="T43" fmla="*/ 49 h 99"/>
                <a:gd name="T44" fmla="*/ 54 w 100"/>
                <a:gd name="T45" fmla="*/ 84 h 99"/>
                <a:gd name="T46" fmla="*/ 81 w 100"/>
                <a:gd name="T47" fmla="*/ 89 h 99"/>
                <a:gd name="T48" fmla="*/ 90 w 100"/>
                <a:gd name="T49" fmla="*/ 80 h 99"/>
                <a:gd name="T50" fmla="*/ 90 w 100"/>
                <a:gd name="T51" fmla="*/ 80 h 99"/>
                <a:gd name="T52" fmla="*/ 90 w 100"/>
                <a:gd name="T53" fmla="*/ 73 h 99"/>
                <a:gd name="T54" fmla="*/ 69 w 100"/>
                <a:gd name="T55" fmla="*/ 68 h 99"/>
                <a:gd name="T56" fmla="*/ 62 w 100"/>
                <a:gd name="T57" fmla="*/ 75 h 99"/>
                <a:gd name="T58" fmla="*/ 57 w 100"/>
                <a:gd name="T59" fmla="*/ 76 h 99"/>
                <a:gd name="T60" fmla="*/ 35 w 100"/>
                <a:gd name="T61" fmla="*/ 60 h 99"/>
                <a:gd name="T62" fmla="*/ 23 w 100"/>
                <a:gd name="T63" fmla="*/ 42 h 99"/>
                <a:gd name="T64" fmla="*/ 24 w 100"/>
                <a:gd name="T65" fmla="*/ 38 h 99"/>
                <a:gd name="T66" fmla="*/ 33 w 100"/>
                <a:gd name="T67" fmla="*/ 29 h 99"/>
                <a:gd name="T68" fmla="*/ 27 w 100"/>
                <a:gd name="T69" fmla="*/ 11 h 99"/>
                <a:gd name="T70" fmla="*/ 26 w 100"/>
                <a:gd name="T71" fmla="*/ 11 h 99"/>
                <a:gd name="T72" fmla="*/ 26 w 100"/>
                <a:gd name="T73" fmla="*/ 11 h 99"/>
                <a:gd name="T74" fmla="*/ 25 w 100"/>
                <a:gd name="T75" fmla="*/ 9 h 99"/>
                <a:gd name="T76" fmla="*/ 23 w 100"/>
                <a:gd name="T77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9">
                  <a:moveTo>
                    <a:pt x="75" y="99"/>
                  </a:moveTo>
                  <a:cubicBezTo>
                    <a:pt x="67" y="99"/>
                    <a:pt x="58" y="95"/>
                    <a:pt x="51" y="92"/>
                  </a:cubicBezTo>
                  <a:cubicBezTo>
                    <a:pt x="39" y="86"/>
                    <a:pt x="22" y="70"/>
                    <a:pt x="11" y="54"/>
                  </a:cubicBezTo>
                  <a:cubicBezTo>
                    <a:pt x="0" y="38"/>
                    <a:pt x="1" y="23"/>
                    <a:pt x="1" y="22"/>
                  </a:cubicBezTo>
                  <a:cubicBezTo>
                    <a:pt x="1" y="22"/>
                    <a:pt x="2" y="8"/>
                    <a:pt x="15" y="3"/>
                  </a:cubicBezTo>
                  <a:cubicBezTo>
                    <a:pt x="21" y="1"/>
                    <a:pt x="25" y="0"/>
                    <a:pt x="29" y="2"/>
                  </a:cubicBezTo>
                  <a:cubicBezTo>
                    <a:pt x="33" y="4"/>
                    <a:pt x="34" y="8"/>
                    <a:pt x="34" y="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30"/>
                    <a:pt x="41" y="32"/>
                    <a:pt x="40" y="3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3" y="45"/>
                    <a:pt x="36" y="50"/>
                    <a:pt x="41" y="55"/>
                  </a:cubicBezTo>
                  <a:cubicBezTo>
                    <a:pt x="45" y="60"/>
                    <a:pt x="54" y="65"/>
                    <a:pt x="58" y="68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6" y="60"/>
                    <a:pt x="67" y="59"/>
                    <a:pt x="69" y="60"/>
                  </a:cubicBezTo>
                  <a:cubicBezTo>
                    <a:pt x="69" y="60"/>
                    <a:pt x="86" y="62"/>
                    <a:pt x="93" y="65"/>
                  </a:cubicBezTo>
                  <a:cubicBezTo>
                    <a:pt x="100" y="68"/>
                    <a:pt x="100" y="76"/>
                    <a:pt x="98" y="83"/>
                  </a:cubicBezTo>
                  <a:cubicBezTo>
                    <a:pt x="98" y="84"/>
                    <a:pt x="94" y="92"/>
                    <a:pt x="85" y="97"/>
                  </a:cubicBezTo>
                  <a:cubicBezTo>
                    <a:pt x="82" y="98"/>
                    <a:pt x="79" y="99"/>
                    <a:pt x="75" y="99"/>
                  </a:cubicBezTo>
                  <a:close/>
                  <a:moveTo>
                    <a:pt x="23" y="9"/>
                  </a:moveTo>
                  <a:cubicBezTo>
                    <a:pt x="22" y="9"/>
                    <a:pt x="20" y="9"/>
                    <a:pt x="18" y="10"/>
                  </a:cubicBezTo>
                  <a:cubicBezTo>
                    <a:pt x="9" y="14"/>
                    <a:pt x="9" y="22"/>
                    <a:pt x="9" y="23"/>
                  </a:cubicBezTo>
                  <a:cubicBezTo>
                    <a:pt x="9" y="23"/>
                    <a:pt x="8" y="36"/>
                    <a:pt x="17" y="49"/>
                  </a:cubicBezTo>
                  <a:cubicBezTo>
                    <a:pt x="27" y="64"/>
                    <a:pt x="44" y="79"/>
                    <a:pt x="54" y="84"/>
                  </a:cubicBezTo>
                  <a:cubicBezTo>
                    <a:pt x="67" y="90"/>
                    <a:pt x="76" y="92"/>
                    <a:pt x="81" y="89"/>
                  </a:cubicBezTo>
                  <a:cubicBezTo>
                    <a:pt x="88" y="86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2" y="74"/>
                    <a:pt x="90" y="73"/>
                  </a:cubicBezTo>
                  <a:cubicBezTo>
                    <a:pt x="85" y="71"/>
                    <a:pt x="74" y="69"/>
                    <a:pt x="69" y="68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0" y="77"/>
                    <a:pt x="59" y="77"/>
                    <a:pt x="57" y="76"/>
                  </a:cubicBezTo>
                  <a:cubicBezTo>
                    <a:pt x="56" y="76"/>
                    <a:pt x="42" y="69"/>
                    <a:pt x="35" y="60"/>
                  </a:cubicBezTo>
                  <a:cubicBezTo>
                    <a:pt x="27" y="52"/>
                    <a:pt x="23" y="43"/>
                    <a:pt x="23" y="42"/>
                  </a:cubicBezTo>
                  <a:cubicBezTo>
                    <a:pt x="22" y="41"/>
                    <a:pt x="23" y="39"/>
                    <a:pt x="24" y="3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9"/>
                    <a:pt x="24" y="9"/>
                    <a:pt x="23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68613" y="4247687"/>
              <a:ext cx="349772" cy="349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68613" y="4652214"/>
              <a:ext cx="349772" cy="349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Group 8"/>
            <p:cNvGrpSpPr>
              <a:grpSpLocks noChangeAspect="1"/>
            </p:cNvGrpSpPr>
            <p:nvPr/>
          </p:nvGrpSpPr>
          <p:grpSpPr bwMode="auto">
            <a:xfrm>
              <a:off x="529420" y="4342853"/>
              <a:ext cx="228157" cy="163104"/>
              <a:chOff x="-389" y="1917"/>
              <a:chExt cx="242" cy="173"/>
            </a:xfrm>
            <a:solidFill>
              <a:schemeClr val="tx1"/>
            </a:solidFill>
          </p:grpSpPr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-389" y="1917"/>
                <a:ext cx="242" cy="173"/>
              </a:xfrm>
              <a:custGeom>
                <a:avLst/>
                <a:gdLst>
                  <a:gd name="T0" fmla="*/ 95 w 99"/>
                  <a:gd name="T1" fmla="*/ 70 h 70"/>
                  <a:gd name="T2" fmla="*/ 4 w 99"/>
                  <a:gd name="T3" fmla="*/ 70 h 70"/>
                  <a:gd name="T4" fmla="*/ 0 w 99"/>
                  <a:gd name="T5" fmla="*/ 66 h 70"/>
                  <a:gd name="T6" fmla="*/ 0 w 99"/>
                  <a:gd name="T7" fmla="*/ 4 h 70"/>
                  <a:gd name="T8" fmla="*/ 4 w 99"/>
                  <a:gd name="T9" fmla="*/ 0 h 70"/>
                  <a:gd name="T10" fmla="*/ 95 w 99"/>
                  <a:gd name="T11" fmla="*/ 0 h 70"/>
                  <a:gd name="T12" fmla="*/ 99 w 99"/>
                  <a:gd name="T13" fmla="*/ 4 h 70"/>
                  <a:gd name="T14" fmla="*/ 99 w 99"/>
                  <a:gd name="T15" fmla="*/ 66 h 70"/>
                  <a:gd name="T16" fmla="*/ 95 w 99"/>
                  <a:gd name="T17" fmla="*/ 70 h 70"/>
                  <a:gd name="T18" fmla="*/ 8 w 99"/>
                  <a:gd name="T19" fmla="*/ 62 h 70"/>
                  <a:gd name="T20" fmla="*/ 91 w 99"/>
                  <a:gd name="T21" fmla="*/ 62 h 70"/>
                  <a:gd name="T22" fmla="*/ 91 w 99"/>
                  <a:gd name="T23" fmla="*/ 8 h 70"/>
                  <a:gd name="T24" fmla="*/ 8 w 99"/>
                  <a:gd name="T25" fmla="*/ 8 h 70"/>
                  <a:gd name="T26" fmla="*/ 8 w 99"/>
                  <a:gd name="T27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70">
                    <a:moveTo>
                      <a:pt x="95" y="70"/>
                    </a:moveTo>
                    <a:cubicBezTo>
                      <a:pt x="4" y="70"/>
                      <a:pt x="4" y="70"/>
                      <a:pt x="4" y="70"/>
                    </a:cubicBezTo>
                    <a:cubicBezTo>
                      <a:pt x="2" y="70"/>
                      <a:pt x="0" y="68"/>
                      <a:pt x="0" y="6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7" y="0"/>
                      <a:pt x="99" y="2"/>
                      <a:pt x="99" y="4"/>
                    </a:cubicBezTo>
                    <a:cubicBezTo>
                      <a:pt x="99" y="66"/>
                      <a:pt x="99" y="66"/>
                      <a:pt x="99" y="66"/>
                    </a:cubicBezTo>
                    <a:cubicBezTo>
                      <a:pt x="99" y="68"/>
                      <a:pt x="97" y="70"/>
                      <a:pt x="95" y="70"/>
                    </a:cubicBezTo>
                    <a:close/>
                    <a:moveTo>
                      <a:pt x="8" y="62"/>
                    </a:moveTo>
                    <a:cubicBezTo>
                      <a:pt x="91" y="62"/>
                      <a:pt x="91" y="62"/>
                      <a:pt x="91" y="62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8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-389" y="1917"/>
                <a:ext cx="242" cy="107"/>
              </a:xfrm>
              <a:custGeom>
                <a:avLst/>
                <a:gdLst>
                  <a:gd name="T0" fmla="*/ 47 w 99"/>
                  <a:gd name="T1" fmla="*/ 43 h 43"/>
                  <a:gd name="T2" fmla="*/ 45 w 99"/>
                  <a:gd name="T3" fmla="*/ 42 h 43"/>
                  <a:gd name="T4" fmla="*/ 2 w 99"/>
                  <a:gd name="T5" fmla="*/ 7 h 43"/>
                  <a:gd name="T6" fmla="*/ 1 w 99"/>
                  <a:gd name="T7" fmla="*/ 2 h 43"/>
                  <a:gd name="T8" fmla="*/ 7 w 99"/>
                  <a:gd name="T9" fmla="*/ 1 h 43"/>
                  <a:gd name="T10" fmla="*/ 47 w 99"/>
                  <a:gd name="T11" fmla="*/ 34 h 43"/>
                  <a:gd name="T12" fmla="*/ 92 w 99"/>
                  <a:gd name="T13" fmla="*/ 1 h 43"/>
                  <a:gd name="T14" fmla="*/ 98 w 99"/>
                  <a:gd name="T15" fmla="*/ 2 h 43"/>
                  <a:gd name="T16" fmla="*/ 97 w 99"/>
                  <a:gd name="T17" fmla="*/ 7 h 43"/>
                  <a:gd name="T18" fmla="*/ 49 w 99"/>
                  <a:gd name="T19" fmla="*/ 42 h 43"/>
                  <a:gd name="T20" fmla="*/ 47 w 99"/>
                  <a:gd name="T2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43">
                    <a:moveTo>
                      <a:pt x="47" y="43"/>
                    </a:moveTo>
                    <a:cubicBezTo>
                      <a:pt x="46" y="43"/>
                      <a:pt x="45" y="43"/>
                      <a:pt x="45" y="4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4" y="0"/>
                      <a:pt x="97" y="0"/>
                      <a:pt x="98" y="2"/>
                    </a:cubicBezTo>
                    <a:cubicBezTo>
                      <a:pt x="99" y="4"/>
                      <a:pt x="99" y="6"/>
                      <a:pt x="97" y="7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3"/>
                      <a:pt x="48" y="43"/>
                      <a:pt x="4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547057" y="4730262"/>
              <a:ext cx="192882" cy="193675"/>
              <a:chOff x="2758" y="1499"/>
              <a:chExt cx="243" cy="244"/>
            </a:xfrm>
            <a:solidFill>
              <a:schemeClr val="tx1"/>
            </a:solidFill>
          </p:grpSpPr>
          <p:sp>
            <p:nvSpPr>
              <p:cNvPr id="22" name="Freeform 5"/>
              <p:cNvSpPr>
                <a:spLocks noEditPoints="1"/>
              </p:cNvSpPr>
              <p:nvPr userDrawn="1"/>
            </p:nvSpPr>
            <p:spPr bwMode="auto">
              <a:xfrm>
                <a:off x="2758" y="1502"/>
                <a:ext cx="243" cy="239"/>
              </a:xfrm>
              <a:custGeom>
                <a:avLst/>
                <a:gdLst>
                  <a:gd name="T0" fmla="*/ 50 w 100"/>
                  <a:gd name="T1" fmla="*/ 98 h 98"/>
                  <a:gd name="T2" fmla="*/ 46 w 100"/>
                  <a:gd name="T3" fmla="*/ 98 h 98"/>
                  <a:gd name="T4" fmla="*/ 0 w 100"/>
                  <a:gd name="T5" fmla="*/ 49 h 98"/>
                  <a:gd name="T6" fmla="*/ 47 w 100"/>
                  <a:gd name="T7" fmla="*/ 0 h 98"/>
                  <a:gd name="T8" fmla="*/ 50 w 100"/>
                  <a:gd name="T9" fmla="*/ 0 h 98"/>
                  <a:gd name="T10" fmla="*/ 100 w 100"/>
                  <a:gd name="T11" fmla="*/ 49 h 98"/>
                  <a:gd name="T12" fmla="*/ 50 w 100"/>
                  <a:gd name="T13" fmla="*/ 98 h 98"/>
                  <a:gd name="T14" fmla="*/ 50 w 100"/>
                  <a:gd name="T15" fmla="*/ 8 h 98"/>
                  <a:gd name="T16" fmla="*/ 47 w 100"/>
                  <a:gd name="T17" fmla="*/ 8 h 98"/>
                  <a:gd name="T18" fmla="*/ 8 w 100"/>
                  <a:gd name="T19" fmla="*/ 49 h 98"/>
                  <a:gd name="T20" fmla="*/ 47 w 100"/>
                  <a:gd name="T21" fmla="*/ 90 h 98"/>
                  <a:gd name="T22" fmla="*/ 50 w 100"/>
                  <a:gd name="T23" fmla="*/ 90 h 98"/>
                  <a:gd name="T24" fmla="*/ 92 w 100"/>
                  <a:gd name="T25" fmla="*/ 49 h 98"/>
                  <a:gd name="T26" fmla="*/ 50 w 100"/>
                  <a:gd name="T27" fmla="*/ 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" h="98">
                    <a:moveTo>
                      <a:pt x="50" y="98"/>
                    </a:moveTo>
                    <a:cubicBezTo>
                      <a:pt x="48" y="98"/>
                      <a:pt x="47" y="98"/>
                      <a:pt x="46" y="98"/>
                    </a:cubicBezTo>
                    <a:cubicBezTo>
                      <a:pt x="20" y="96"/>
                      <a:pt x="0" y="75"/>
                      <a:pt x="0" y="49"/>
                    </a:cubicBezTo>
                    <a:cubicBezTo>
                      <a:pt x="0" y="23"/>
                      <a:pt x="20" y="1"/>
                      <a:pt x="47" y="0"/>
                    </a:cubicBezTo>
                    <a:cubicBezTo>
                      <a:pt x="48" y="0"/>
                      <a:pt x="49" y="0"/>
                      <a:pt x="50" y="0"/>
                    </a:cubicBezTo>
                    <a:cubicBezTo>
                      <a:pt x="77" y="0"/>
                      <a:pt x="100" y="22"/>
                      <a:pt x="100" y="49"/>
                    </a:cubicBezTo>
                    <a:cubicBezTo>
                      <a:pt x="100" y="76"/>
                      <a:pt x="77" y="98"/>
                      <a:pt x="50" y="98"/>
                    </a:cubicBezTo>
                    <a:close/>
                    <a:moveTo>
                      <a:pt x="50" y="8"/>
                    </a:moveTo>
                    <a:cubicBezTo>
                      <a:pt x="49" y="8"/>
                      <a:pt x="48" y="8"/>
                      <a:pt x="47" y="8"/>
                    </a:cubicBezTo>
                    <a:cubicBezTo>
                      <a:pt x="25" y="9"/>
                      <a:pt x="8" y="27"/>
                      <a:pt x="8" y="49"/>
                    </a:cubicBezTo>
                    <a:cubicBezTo>
                      <a:pt x="8" y="71"/>
                      <a:pt x="25" y="89"/>
                      <a:pt x="47" y="90"/>
                    </a:cubicBezTo>
                    <a:cubicBezTo>
                      <a:pt x="48" y="90"/>
                      <a:pt x="49" y="90"/>
                      <a:pt x="50" y="90"/>
                    </a:cubicBezTo>
                    <a:cubicBezTo>
                      <a:pt x="73" y="90"/>
                      <a:pt x="92" y="72"/>
                      <a:pt x="92" y="49"/>
                    </a:cubicBezTo>
                    <a:cubicBezTo>
                      <a:pt x="92" y="26"/>
                      <a:pt x="73" y="8"/>
                      <a:pt x="5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6"/>
              <p:cNvSpPr>
                <a:spLocks/>
              </p:cNvSpPr>
              <p:nvPr userDrawn="1"/>
            </p:nvSpPr>
            <p:spPr bwMode="auto">
              <a:xfrm>
                <a:off x="2822" y="1499"/>
                <a:ext cx="63" cy="242"/>
              </a:xfrm>
              <a:custGeom>
                <a:avLst/>
                <a:gdLst>
                  <a:gd name="T0" fmla="*/ 21 w 26"/>
                  <a:gd name="T1" fmla="*/ 99 h 99"/>
                  <a:gd name="T2" fmla="*/ 19 w 26"/>
                  <a:gd name="T3" fmla="*/ 98 h 99"/>
                  <a:gd name="T4" fmla="*/ 2 w 26"/>
                  <a:gd name="T5" fmla="*/ 58 h 99"/>
                  <a:gd name="T6" fmla="*/ 18 w 26"/>
                  <a:gd name="T7" fmla="*/ 2 h 99"/>
                  <a:gd name="T8" fmla="*/ 24 w 26"/>
                  <a:gd name="T9" fmla="*/ 2 h 99"/>
                  <a:gd name="T10" fmla="*/ 24 w 26"/>
                  <a:gd name="T11" fmla="*/ 8 h 99"/>
                  <a:gd name="T12" fmla="*/ 10 w 26"/>
                  <a:gd name="T13" fmla="*/ 57 h 99"/>
                  <a:gd name="T14" fmla="*/ 23 w 26"/>
                  <a:gd name="T15" fmla="*/ 92 h 99"/>
                  <a:gd name="T16" fmla="*/ 24 w 26"/>
                  <a:gd name="T17" fmla="*/ 98 h 99"/>
                  <a:gd name="T18" fmla="*/ 21 w 26"/>
                  <a:gd name="T1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99">
                    <a:moveTo>
                      <a:pt x="21" y="99"/>
                    </a:moveTo>
                    <a:cubicBezTo>
                      <a:pt x="20" y="99"/>
                      <a:pt x="19" y="99"/>
                      <a:pt x="19" y="98"/>
                    </a:cubicBezTo>
                    <a:cubicBezTo>
                      <a:pt x="10" y="92"/>
                      <a:pt x="4" y="76"/>
                      <a:pt x="2" y="58"/>
                    </a:cubicBezTo>
                    <a:cubicBezTo>
                      <a:pt x="0" y="35"/>
                      <a:pt x="6" y="15"/>
                      <a:pt x="18" y="2"/>
                    </a:cubicBezTo>
                    <a:cubicBezTo>
                      <a:pt x="20" y="0"/>
                      <a:pt x="22" y="0"/>
                      <a:pt x="24" y="2"/>
                    </a:cubicBezTo>
                    <a:cubicBezTo>
                      <a:pt x="25" y="3"/>
                      <a:pt x="25" y="6"/>
                      <a:pt x="24" y="8"/>
                    </a:cubicBezTo>
                    <a:cubicBezTo>
                      <a:pt x="13" y="19"/>
                      <a:pt x="8" y="37"/>
                      <a:pt x="10" y="57"/>
                    </a:cubicBezTo>
                    <a:cubicBezTo>
                      <a:pt x="12" y="75"/>
                      <a:pt x="18" y="88"/>
                      <a:pt x="23" y="92"/>
                    </a:cubicBezTo>
                    <a:cubicBezTo>
                      <a:pt x="25" y="93"/>
                      <a:pt x="26" y="96"/>
                      <a:pt x="24" y="98"/>
                    </a:cubicBezTo>
                    <a:cubicBezTo>
                      <a:pt x="23" y="99"/>
                      <a:pt x="22" y="99"/>
                      <a:pt x="21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7"/>
              <p:cNvSpPr>
                <a:spLocks/>
              </p:cNvSpPr>
              <p:nvPr userDrawn="1"/>
            </p:nvSpPr>
            <p:spPr bwMode="auto">
              <a:xfrm>
                <a:off x="2873" y="1502"/>
                <a:ext cx="60" cy="241"/>
              </a:xfrm>
              <a:custGeom>
                <a:avLst/>
                <a:gdLst>
                  <a:gd name="T0" fmla="*/ 4 w 25"/>
                  <a:gd name="T1" fmla="*/ 99 h 99"/>
                  <a:gd name="T2" fmla="*/ 1 w 25"/>
                  <a:gd name="T3" fmla="*/ 97 h 99"/>
                  <a:gd name="T4" fmla="*/ 2 w 25"/>
                  <a:gd name="T5" fmla="*/ 91 h 99"/>
                  <a:gd name="T6" fmla="*/ 15 w 25"/>
                  <a:gd name="T7" fmla="*/ 56 h 99"/>
                  <a:gd name="T8" fmla="*/ 1 w 25"/>
                  <a:gd name="T9" fmla="*/ 7 h 99"/>
                  <a:gd name="T10" fmla="*/ 2 w 25"/>
                  <a:gd name="T11" fmla="*/ 1 h 99"/>
                  <a:gd name="T12" fmla="*/ 7 w 25"/>
                  <a:gd name="T13" fmla="*/ 1 h 99"/>
                  <a:gd name="T14" fmla="*/ 23 w 25"/>
                  <a:gd name="T15" fmla="*/ 57 h 99"/>
                  <a:gd name="T16" fmla="*/ 7 w 25"/>
                  <a:gd name="T17" fmla="*/ 98 h 99"/>
                  <a:gd name="T18" fmla="*/ 4 w 25"/>
                  <a:gd name="T1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99">
                    <a:moveTo>
                      <a:pt x="4" y="99"/>
                    </a:moveTo>
                    <a:cubicBezTo>
                      <a:pt x="3" y="99"/>
                      <a:pt x="2" y="98"/>
                      <a:pt x="1" y="97"/>
                    </a:cubicBezTo>
                    <a:cubicBezTo>
                      <a:pt x="0" y="95"/>
                      <a:pt x="0" y="93"/>
                      <a:pt x="2" y="91"/>
                    </a:cubicBezTo>
                    <a:cubicBezTo>
                      <a:pt x="7" y="87"/>
                      <a:pt x="14" y="74"/>
                      <a:pt x="15" y="56"/>
                    </a:cubicBezTo>
                    <a:cubicBezTo>
                      <a:pt x="17" y="36"/>
                      <a:pt x="12" y="18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9" y="14"/>
                      <a:pt x="25" y="34"/>
                      <a:pt x="23" y="57"/>
                    </a:cubicBezTo>
                    <a:cubicBezTo>
                      <a:pt x="22" y="75"/>
                      <a:pt x="15" y="92"/>
                      <a:pt x="7" y="98"/>
                    </a:cubicBezTo>
                    <a:cubicBezTo>
                      <a:pt x="6" y="98"/>
                      <a:pt x="5" y="99"/>
                      <a:pt x="4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8"/>
              <p:cNvSpPr>
                <a:spLocks/>
              </p:cNvSpPr>
              <p:nvPr userDrawn="1"/>
            </p:nvSpPr>
            <p:spPr bwMode="auto">
              <a:xfrm>
                <a:off x="2766" y="1572"/>
                <a:ext cx="228" cy="20"/>
              </a:xfrm>
              <a:custGeom>
                <a:avLst/>
                <a:gdLst>
                  <a:gd name="T0" fmla="*/ 90 w 94"/>
                  <a:gd name="T1" fmla="*/ 8 h 8"/>
                  <a:gd name="T2" fmla="*/ 4 w 94"/>
                  <a:gd name="T3" fmla="*/ 8 h 8"/>
                  <a:gd name="T4" fmla="*/ 0 w 94"/>
                  <a:gd name="T5" fmla="*/ 4 h 8"/>
                  <a:gd name="T6" fmla="*/ 4 w 94"/>
                  <a:gd name="T7" fmla="*/ 0 h 8"/>
                  <a:gd name="T8" fmla="*/ 90 w 94"/>
                  <a:gd name="T9" fmla="*/ 0 h 8"/>
                  <a:gd name="T10" fmla="*/ 94 w 94"/>
                  <a:gd name="T11" fmla="*/ 4 h 8"/>
                  <a:gd name="T12" fmla="*/ 90 w 9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8">
                    <a:moveTo>
                      <a:pt x="9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2" y="0"/>
                      <a:pt x="94" y="2"/>
                      <a:pt x="94" y="4"/>
                    </a:cubicBezTo>
                    <a:cubicBezTo>
                      <a:pt x="94" y="6"/>
                      <a:pt x="92" y="8"/>
                      <a:pt x="9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9"/>
              <p:cNvSpPr>
                <a:spLocks/>
              </p:cNvSpPr>
              <p:nvPr userDrawn="1"/>
            </p:nvSpPr>
            <p:spPr bwMode="auto">
              <a:xfrm>
                <a:off x="2763" y="1648"/>
                <a:ext cx="231" cy="20"/>
              </a:xfrm>
              <a:custGeom>
                <a:avLst/>
                <a:gdLst>
                  <a:gd name="T0" fmla="*/ 91 w 95"/>
                  <a:gd name="T1" fmla="*/ 8 h 8"/>
                  <a:gd name="T2" fmla="*/ 4 w 95"/>
                  <a:gd name="T3" fmla="*/ 8 h 8"/>
                  <a:gd name="T4" fmla="*/ 0 w 95"/>
                  <a:gd name="T5" fmla="*/ 4 h 8"/>
                  <a:gd name="T6" fmla="*/ 4 w 95"/>
                  <a:gd name="T7" fmla="*/ 0 h 8"/>
                  <a:gd name="T8" fmla="*/ 91 w 95"/>
                  <a:gd name="T9" fmla="*/ 0 h 8"/>
                  <a:gd name="T10" fmla="*/ 95 w 95"/>
                  <a:gd name="T11" fmla="*/ 4 h 8"/>
                  <a:gd name="T12" fmla="*/ 91 w 95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8">
                    <a:moveTo>
                      <a:pt x="91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3" y="0"/>
                      <a:pt x="95" y="1"/>
                      <a:pt x="95" y="4"/>
                    </a:cubicBezTo>
                    <a:cubicBezTo>
                      <a:pt x="95" y="6"/>
                      <a:pt x="93" y="8"/>
                      <a:pt x="9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862796" y="3461384"/>
            <a:ext cx="3896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127018, Москва, ул. Складочная, 3, </a:t>
            </a:r>
            <a:r>
              <a:rPr lang="ru-RU" sz="1200" dirty="0" smtClean="0">
                <a:solidFill>
                  <a:schemeClr val="bg1"/>
                </a:solidFill>
              </a:rPr>
              <a:t>строение </a:t>
            </a:r>
            <a:r>
              <a:rPr lang="ru-RU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0203" y="3868840"/>
            <a:ext cx="3896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+7 (495) 967-80-70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69183" y="4687806"/>
            <a:ext cx="1658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en-US" sz="1200" dirty="0" smtClean="0">
                <a:solidFill>
                  <a:schemeClr val="bg1"/>
                </a:solidFill>
              </a:rPr>
              <a:t>osnova-it.ru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62796" y="4286017"/>
            <a:ext cx="1551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ru-RU" sz="1200" dirty="0">
                <a:solidFill>
                  <a:schemeClr val="bg1"/>
                </a:solidFill>
              </a:rPr>
              <a:t>info@osnova-it.ru</a:t>
            </a:r>
          </a:p>
        </p:txBody>
      </p:sp>
    </p:spTree>
    <p:extLst>
      <p:ext uri="{BB962C8B-B14F-4D97-AF65-F5344CB8AC3E}">
        <p14:creationId xmlns:p14="http://schemas.microsoft.com/office/powerpoint/2010/main" val="42200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0" y="1941750"/>
            <a:ext cx="5585400" cy="1321865"/>
          </a:xfrm>
        </p:spPr>
        <p:txBody>
          <a:bodyPr/>
          <a:lstStyle/>
          <a:p>
            <a:r>
              <a:rPr lang="ru-RU" sz="2200" dirty="0"/>
              <a:t>Как быстро и качественно внедрить Документооборот?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Главный технический </a:t>
            </a:r>
            <a:r>
              <a:rPr lang="ru-RU" dirty="0" smtClean="0"/>
              <a:t>архитектор 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ООО "ОСНОВА-АЙТИ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Игорь Поважный</a:t>
            </a:r>
          </a:p>
        </p:txBody>
      </p:sp>
    </p:spTree>
    <p:extLst>
      <p:ext uri="{BB962C8B-B14F-4D97-AF65-F5344CB8AC3E}">
        <p14:creationId xmlns:p14="http://schemas.microsoft.com/office/powerpoint/2010/main" val="279346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18D3D-A1F3-43FA-8BC2-4D4F607C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Потребности заказчика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471599" y="1266750"/>
            <a:ext cx="8221976" cy="3060000"/>
            <a:chOff x="471599" y="1266750"/>
            <a:chExt cx="8221976" cy="3060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71599" y="1266750"/>
              <a:ext cx="3428688" cy="3060000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8000" tIns="36000" rIns="72000" bIns="36000" numCol="1" spcCol="14288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lvl="0" indent="-180000" algn="l" defTabSz="171446" hangingPunct="1">
                <a:spcAft>
                  <a:spcPts val="600"/>
                </a:spcAft>
                <a:buClr>
                  <a:srgbClr val="52575D"/>
                </a:buClr>
                <a:buFont typeface="Arial" panose="020B0604020202020204" pitchFamily="34" charset="0"/>
                <a:buChar char="ꞁ"/>
              </a:pPr>
              <a:endParaRPr lang="ru-RU" sz="1400" b="1" kern="1200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180000" lvl="0" indent="-180000" algn="l" defTabSz="171446" hangingPunct="1">
                <a:spcAft>
                  <a:spcPts val="600"/>
                </a:spcAft>
                <a:buClr>
                  <a:srgbClr val="52575D"/>
                </a:buClr>
                <a:buFont typeface="Arial" panose="020B0604020202020204" pitchFamily="34" charset="0"/>
                <a:buChar char="ꞁ"/>
              </a:pPr>
              <a:r>
                <a:rPr lang="ru-RU" sz="1600" b="1" kern="1200" dirty="0" smtClean="0">
                  <a:solidFill>
                    <a:schemeClr val="tx1">
                      <a:lumMod val="50000"/>
                    </a:schemeClr>
                  </a:solidFill>
                </a:rPr>
                <a:t>Задача</a:t>
              </a:r>
              <a:r>
                <a:rPr lang="ru-RU" sz="1600" b="1" kern="1200" dirty="0">
                  <a:solidFill>
                    <a:schemeClr val="tx1">
                      <a:lumMod val="50000"/>
                    </a:schemeClr>
                  </a:solidFill>
                </a:rPr>
                <a:t>: </a:t>
              </a:r>
              <a:endParaRPr lang="ru-RU" sz="1600" b="1" kern="1200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180000" lvl="0" indent="-180000" algn="l" defTabSz="171446" hangingPunct="1">
                <a:spcAft>
                  <a:spcPts val="600"/>
                </a:spcAft>
                <a:buClr>
                  <a:srgbClr val="52575D"/>
                </a:buClr>
                <a:buFont typeface="Arial" panose="020B0604020202020204" pitchFamily="34" charset="0"/>
                <a:buChar char="ꞁ"/>
              </a:pPr>
              <a:endParaRPr lang="ru-RU" sz="1800" b="1" kern="1200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173038" lvl="0" algn="l" defTabSz="171446" hangingPunct="1">
                <a:spcAft>
                  <a:spcPts val="600"/>
                </a:spcAft>
                <a:buClr>
                  <a:srgbClr val="52575D"/>
                </a:buClr>
              </a:pPr>
              <a:r>
                <a:rPr lang="ru-RU" sz="1400" b="1" kern="1200" dirty="0" smtClean="0">
                  <a:solidFill>
                    <a:schemeClr val="tx1">
                      <a:lumMod val="50000"/>
                    </a:schemeClr>
                  </a:solidFill>
                </a:rPr>
                <a:t>Навести </a:t>
              </a:r>
              <a:r>
                <a:rPr lang="ru-RU" sz="1400" b="1" kern="1200" dirty="0">
                  <a:solidFill>
                    <a:schemeClr val="tx1">
                      <a:lumMod val="50000"/>
                    </a:schemeClr>
                  </a:solidFill>
                </a:rPr>
                <a:t>порядок в делах, умах и документах:</a:t>
              </a:r>
            </a:p>
            <a:p>
              <a:pPr marL="358775" lvl="1" indent="-180000" algn="l" defTabSz="171446" hangingPunct="1">
                <a:spcBef>
                  <a:spcPts val="240"/>
                </a:spcBef>
                <a:spcAft>
                  <a:spcPts val="600"/>
                </a:spcAft>
                <a:buClr>
                  <a:srgbClr val="52575D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ru-RU" sz="1200" kern="1200" dirty="0">
                  <a:solidFill>
                    <a:schemeClr val="tx1">
                      <a:lumMod val="50000"/>
                    </a:schemeClr>
                  </a:solidFill>
                </a:rPr>
                <a:t>Создание, учет и хранение документов;</a:t>
              </a:r>
            </a:p>
            <a:p>
              <a:pPr marL="358775" lvl="1" indent="-180000" algn="l" defTabSz="171446" hangingPunct="1">
                <a:spcBef>
                  <a:spcPts val="240"/>
                </a:spcBef>
                <a:spcAft>
                  <a:spcPts val="600"/>
                </a:spcAft>
                <a:buClr>
                  <a:srgbClr val="52575D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ru-RU" sz="1200" kern="1200" dirty="0">
                  <a:solidFill>
                    <a:schemeClr val="tx1">
                      <a:lumMod val="50000"/>
                    </a:schemeClr>
                  </a:solidFill>
                </a:rPr>
                <a:t>Автоматизация жизненного цикла документа;</a:t>
              </a:r>
            </a:p>
            <a:p>
              <a:pPr marL="358775" lvl="1" indent="-180000" algn="l" defTabSz="171446" hangingPunct="1">
                <a:spcBef>
                  <a:spcPts val="240"/>
                </a:spcBef>
                <a:spcAft>
                  <a:spcPts val="600"/>
                </a:spcAft>
                <a:buClr>
                  <a:srgbClr val="52575D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ru-RU" sz="1200" kern="1200" dirty="0">
                  <a:solidFill>
                    <a:schemeClr val="tx1">
                      <a:lumMod val="50000"/>
                    </a:schemeClr>
                  </a:solidFill>
                </a:rPr>
                <a:t>Совместный доступ;</a:t>
              </a:r>
            </a:p>
            <a:p>
              <a:pPr marL="358775" lvl="1" indent="-180000" algn="l" defTabSz="171446" hangingPunct="1">
                <a:spcBef>
                  <a:spcPts val="240"/>
                </a:spcBef>
                <a:spcAft>
                  <a:spcPts val="600"/>
                </a:spcAft>
                <a:buClr>
                  <a:srgbClr val="52575D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ru-RU" sz="1200" kern="1200" dirty="0">
                  <a:solidFill>
                    <a:schemeClr val="tx1">
                      <a:lumMod val="50000"/>
                    </a:schemeClr>
                  </a:solidFill>
                </a:rPr>
                <a:t>Контроль </a:t>
              </a:r>
              <a:r>
                <a:rPr lang="ru-RU" sz="1200" kern="1200" dirty="0" smtClean="0">
                  <a:solidFill>
                    <a:schemeClr val="tx1">
                      <a:lumMod val="50000"/>
                    </a:schemeClr>
                  </a:solidFill>
                </a:rPr>
                <a:t>исполнения</a:t>
              </a:r>
              <a:endParaRPr lang="ru-RU" sz="1200" kern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l"/>
              <a:endParaRPr lang="ru-RU" sz="1000" b="1" dirty="0" smtClean="0">
                <a:solidFill>
                  <a:schemeClr val="tx1">
                    <a:lumMod val="50000"/>
                  </a:schemeClr>
                </a:solidFill>
                <a:cs typeface="Arial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64887" y="1266750"/>
              <a:ext cx="3428688" cy="3060000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8000" tIns="36000" rIns="72000" bIns="36000" numCol="1" spcCol="14288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lvl="0" indent="-180000" algn="l" defTabSz="171446" hangingPunct="1">
                <a:spcAft>
                  <a:spcPts val="600"/>
                </a:spcAft>
                <a:buClr>
                  <a:srgbClr val="52575D"/>
                </a:buClr>
                <a:buFont typeface="Arial" panose="020B0604020202020204" pitchFamily="34" charset="0"/>
                <a:buChar char="ꞁ"/>
              </a:pPr>
              <a:endParaRPr lang="ru-RU" sz="1400" b="1" kern="1200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180000" lvl="0" indent="-180000" algn="l" defTabSz="171446" hangingPunct="1">
                <a:spcAft>
                  <a:spcPts val="600"/>
                </a:spcAft>
                <a:buClr>
                  <a:srgbClr val="52575D"/>
                </a:buClr>
                <a:buFont typeface="Arial" panose="020B0604020202020204" pitchFamily="34" charset="0"/>
                <a:buChar char="ꞁ"/>
              </a:pPr>
              <a:r>
                <a:rPr lang="ru-RU" sz="1600" b="1" kern="1200" dirty="0" smtClean="0">
                  <a:solidFill>
                    <a:schemeClr val="tx1">
                      <a:lumMod val="50000"/>
                    </a:schemeClr>
                  </a:solidFill>
                </a:rPr>
                <a:t>Решение:</a:t>
              </a:r>
            </a:p>
            <a:p>
              <a:pPr marL="180000" lvl="0" indent="-180000" algn="l" defTabSz="171446" hangingPunct="1">
                <a:spcAft>
                  <a:spcPts val="600"/>
                </a:spcAft>
                <a:buClr>
                  <a:srgbClr val="52575D"/>
                </a:buClr>
                <a:buFont typeface="Arial" panose="020B0604020202020204" pitchFamily="34" charset="0"/>
                <a:buChar char="ꞁ"/>
              </a:pPr>
              <a:endParaRPr lang="ru-RU" sz="1800" b="1" kern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178775" lvl="1" indent="0" algn="l" defTabSz="171446" hangingPunct="1">
                <a:spcBef>
                  <a:spcPts val="240"/>
                </a:spcBef>
                <a:spcAft>
                  <a:spcPts val="600"/>
                </a:spcAft>
                <a:buClr>
                  <a:srgbClr val="52575D">
                    <a:lumMod val="60000"/>
                    <a:lumOff val="40000"/>
                  </a:srgbClr>
                </a:buClr>
              </a:pPr>
              <a:r>
                <a:rPr lang="ru-RU" sz="1400" b="1" kern="1200" dirty="0">
                  <a:solidFill>
                    <a:schemeClr val="tx1">
                      <a:lumMod val="50000"/>
                    </a:schemeClr>
                  </a:solidFill>
                </a:rPr>
                <a:t>Внедрение СЭД на базе ПП «1С:Документооборот 3.0»</a:t>
              </a:r>
            </a:p>
            <a:p>
              <a:pPr marL="180000" lvl="0" indent="-180000" algn="l" defTabSz="171446" hangingPunct="1">
                <a:spcAft>
                  <a:spcPts val="600"/>
                </a:spcAft>
                <a:buClr>
                  <a:srgbClr val="52575D"/>
                </a:buClr>
                <a:buFont typeface="Arial" panose="020B0604020202020204" pitchFamily="34" charset="0"/>
                <a:buChar char="ꞁ"/>
              </a:pPr>
              <a:endParaRPr lang="ru-RU" sz="1400" b="1" kern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l"/>
              <a:endParaRPr lang="ru-RU" sz="1000" b="1" dirty="0" smtClean="0">
                <a:solidFill>
                  <a:schemeClr val="tx1">
                    <a:lumMod val="50000"/>
                  </a:schemeClr>
                </a:solidFill>
                <a:cs typeface="Arial"/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5400000">
              <a:off x="4110087" y="2526750"/>
              <a:ext cx="945000" cy="540000"/>
            </a:xfrm>
            <a:prstGeom prst="triangle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8000" tIns="36000" rIns="72000" bIns="36000" numCol="1" spcCol="14288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900" b="1" dirty="0" smtClean="0">
                <a:solidFill>
                  <a:schemeClr val="tx1"/>
                </a:solidFill>
                <a:cs typeface="Arial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71599" y="2076750"/>
              <a:ext cx="3428688" cy="0"/>
            </a:xfrm>
            <a:prstGeom prst="line">
              <a:avLst/>
            </a:prstGeom>
            <a:ln w="762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264887" y="2076750"/>
              <a:ext cx="3428688" cy="0"/>
            </a:xfrm>
            <a:prstGeom prst="line">
              <a:avLst/>
            </a:prstGeom>
            <a:ln w="762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55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EE5E0-49AB-447D-B7A1-5917F965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Ограничения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311" y="1401749"/>
            <a:ext cx="8378687" cy="817299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36000" rIns="72000" bIns="36000" numCol="1" spcCol="14288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85838" algn="l"/>
            <a:endParaRPr lang="ru-RU" sz="1400" b="1" dirty="0" smtClean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985838" algn="l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cs typeface="Arial"/>
              </a:rPr>
              <a:t>Короткие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cs typeface="Arial"/>
              </a:rPr>
              <a:t>сроки внедрения</a:t>
            </a:r>
          </a:p>
          <a:p>
            <a:pPr algn="l"/>
            <a:endParaRPr lang="ru-RU" sz="1400" b="1" dirty="0" smtClean="0">
              <a:solidFill>
                <a:schemeClr val="tx1"/>
              </a:solidFill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151" y="2509472"/>
            <a:ext cx="8378687" cy="1682278"/>
          </a:xfrm>
          <a:prstGeom prst="rect">
            <a:avLst/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36000" rIns="72000" bIns="36000" numCol="1" spcCol="14288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85838" algn="l"/>
            <a:endParaRPr lang="ru-RU" sz="1400" b="1" dirty="0" smtClean="0">
              <a:solidFill>
                <a:schemeClr val="tx1"/>
              </a:solidFill>
              <a:cs typeface="Arial"/>
            </a:endParaRPr>
          </a:p>
          <a:p>
            <a:pPr marL="985838" algn="l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cs typeface="Arial"/>
              </a:rPr>
              <a:t>Вывод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cs typeface="Arial"/>
              </a:rPr>
              <a:t>: </a:t>
            </a:r>
            <a:endParaRPr lang="ru-RU" sz="1400" b="1" dirty="0" smtClean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985838" algn="l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cs typeface="Arial"/>
              </a:rPr>
              <a:t>классический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cs typeface="Arial"/>
              </a:rPr>
              <a:t>подход к внедрению не подходит, </a:t>
            </a:r>
            <a:endParaRPr lang="ru-RU" sz="1400" b="1" dirty="0" smtClean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985838" algn="l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cs typeface="Arial"/>
              </a:rPr>
              <a:t>необходимо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cs typeface="Arial"/>
              </a:rPr>
              <a:t>оптимизировать процесс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cs typeface="Arial"/>
              </a:rPr>
              <a:t>автоматизации</a:t>
            </a:r>
            <a:endParaRPr lang="ru-RU" sz="1400" b="1" dirty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algn="l"/>
            <a:endParaRPr lang="ru-RU" sz="1400" b="1" dirty="0" smtClean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AA66C68-2D9D-4CC7-A1E9-A471F1FF47B1}"/>
              </a:ext>
            </a:extLst>
          </p:cNvPr>
          <p:cNvCxnSpPr>
            <a:cxnSpLocks/>
          </p:cNvCxnSpPr>
          <p:nvPr/>
        </p:nvCxnSpPr>
        <p:spPr>
          <a:xfrm>
            <a:off x="1422000" y="1176750"/>
            <a:ext cx="0" cy="360415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361E6F1-48D4-4F15-A0B9-3DFBF0116006}"/>
              </a:ext>
            </a:extLst>
          </p:cNvPr>
          <p:cNvCxnSpPr>
            <a:cxnSpLocks/>
          </p:cNvCxnSpPr>
          <p:nvPr/>
        </p:nvCxnSpPr>
        <p:spPr>
          <a:xfrm flipH="1">
            <a:off x="207000" y="3831750"/>
            <a:ext cx="8820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4"/>
          <p:cNvGrpSpPr>
            <a:grpSpLocks noChangeAspect="1"/>
          </p:cNvGrpSpPr>
          <p:nvPr/>
        </p:nvGrpSpPr>
        <p:grpSpPr bwMode="auto">
          <a:xfrm>
            <a:off x="674825" y="1509003"/>
            <a:ext cx="547812" cy="602790"/>
            <a:chOff x="1873" y="1229"/>
            <a:chExt cx="279" cy="307"/>
          </a:xfrm>
          <a:solidFill>
            <a:schemeClr val="tx1"/>
          </a:solidFill>
        </p:grpSpPr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1878" y="1267"/>
              <a:ext cx="269" cy="269"/>
            </a:xfrm>
            <a:custGeom>
              <a:avLst/>
              <a:gdLst>
                <a:gd name="T0" fmla="*/ 988 w 1976"/>
                <a:gd name="T1" fmla="*/ 71 h 1976"/>
                <a:gd name="T2" fmla="*/ 71 w 1976"/>
                <a:gd name="T3" fmla="*/ 988 h 1976"/>
                <a:gd name="T4" fmla="*/ 988 w 1976"/>
                <a:gd name="T5" fmla="*/ 1905 h 1976"/>
                <a:gd name="T6" fmla="*/ 1905 w 1976"/>
                <a:gd name="T7" fmla="*/ 988 h 1976"/>
                <a:gd name="T8" fmla="*/ 988 w 1976"/>
                <a:gd name="T9" fmla="*/ 71 h 1976"/>
                <a:gd name="T10" fmla="*/ 988 w 1976"/>
                <a:gd name="T11" fmla="*/ 1976 h 1976"/>
                <a:gd name="T12" fmla="*/ 0 w 1976"/>
                <a:gd name="T13" fmla="*/ 988 h 1976"/>
                <a:gd name="T14" fmla="*/ 988 w 1976"/>
                <a:gd name="T15" fmla="*/ 0 h 1976"/>
                <a:gd name="T16" fmla="*/ 1976 w 1976"/>
                <a:gd name="T17" fmla="*/ 988 h 1976"/>
                <a:gd name="T18" fmla="*/ 988 w 1976"/>
                <a:gd name="T19" fmla="*/ 1976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6" h="1976">
                  <a:moveTo>
                    <a:pt x="988" y="71"/>
                  </a:moveTo>
                  <a:cubicBezTo>
                    <a:pt x="482" y="71"/>
                    <a:pt x="71" y="482"/>
                    <a:pt x="71" y="988"/>
                  </a:cubicBezTo>
                  <a:cubicBezTo>
                    <a:pt x="71" y="1494"/>
                    <a:pt x="482" y="1905"/>
                    <a:pt x="988" y="1905"/>
                  </a:cubicBezTo>
                  <a:cubicBezTo>
                    <a:pt x="1494" y="1905"/>
                    <a:pt x="1905" y="1494"/>
                    <a:pt x="1905" y="988"/>
                  </a:cubicBezTo>
                  <a:cubicBezTo>
                    <a:pt x="1905" y="482"/>
                    <a:pt x="1494" y="71"/>
                    <a:pt x="988" y="71"/>
                  </a:cubicBezTo>
                  <a:close/>
                  <a:moveTo>
                    <a:pt x="988" y="1976"/>
                  </a:moveTo>
                  <a:cubicBezTo>
                    <a:pt x="444" y="1976"/>
                    <a:pt x="0" y="1533"/>
                    <a:pt x="0" y="988"/>
                  </a:cubicBezTo>
                  <a:cubicBezTo>
                    <a:pt x="0" y="443"/>
                    <a:pt x="444" y="0"/>
                    <a:pt x="988" y="0"/>
                  </a:cubicBezTo>
                  <a:cubicBezTo>
                    <a:pt x="1533" y="0"/>
                    <a:pt x="1976" y="443"/>
                    <a:pt x="1976" y="988"/>
                  </a:cubicBezTo>
                  <a:cubicBezTo>
                    <a:pt x="1976" y="1533"/>
                    <a:pt x="1533" y="1976"/>
                    <a:pt x="988" y="19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989" y="1229"/>
              <a:ext cx="48" cy="48"/>
            </a:xfrm>
            <a:custGeom>
              <a:avLst/>
              <a:gdLst>
                <a:gd name="T0" fmla="*/ 176 w 353"/>
                <a:gd name="T1" fmla="*/ 71 h 353"/>
                <a:gd name="T2" fmla="*/ 70 w 353"/>
                <a:gd name="T3" fmla="*/ 176 h 353"/>
                <a:gd name="T4" fmla="*/ 176 w 353"/>
                <a:gd name="T5" fmla="*/ 282 h 353"/>
                <a:gd name="T6" fmla="*/ 282 w 353"/>
                <a:gd name="T7" fmla="*/ 176 h 353"/>
                <a:gd name="T8" fmla="*/ 176 w 353"/>
                <a:gd name="T9" fmla="*/ 71 h 353"/>
                <a:gd name="T10" fmla="*/ 176 w 353"/>
                <a:gd name="T11" fmla="*/ 353 h 353"/>
                <a:gd name="T12" fmla="*/ 0 w 353"/>
                <a:gd name="T13" fmla="*/ 176 h 353"/>
                <a:gd name="T14" fmla="*/ 176 w 353"/>
                <a:gd name="T15" fmla="*/ 0 h 353"/>
                <a:gd name="T16" fmla="*/ 353 w 353"/>
                <a:gd name="T17" fmla="*/ 176 h 353"/>
                <a:gd name="T18" fmla="*/ 176 w 353"/>
                <a:gd name="T1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353">
                  <a:moveTo>
                    <a:pt x="176" y="71"/>
                  </a:moveTo>
                  <a:cubicBezTo>
                    <a:pt x="118" y="71"/>
                    <a:pt x="70" y="118"/>
                    <a:pt x="70" y="176"/>
                  </a:cubicBezTo>
                  <a:cubicBezTo>
                    <a:pt x="70" y="235"/>
                    <a:pt x="118" y="282"/>
                    <a:pt x="176" y="282"/>
                  </a:cubicBezTo>
                  <a:cubicBezTo>
                    <a:pt x="235" y="282"/>
                    <a:pt x="282" y="235"/>
                    <a:pt x="282" y="176"/>
                  </a:cubicBezTo>
                  <a:cubicBezTo>
                    <a:pt x="282" y="118"/>
                    <a:pt x="235" y="71"/>
                    <a:pt x="176" y="71"/>
                  </a:cubicBezTo>
                  <a:close/>
                  <a:moveTo>
                    <a:pt x="176" y="353"/>
                  </a:moveTo>
                  <a:cubicBezTo>
                    <a:pt x="79" y="353"/>
                    <a:pt x="0" y="274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273" y="0"/>
                    <a:pt x="353" y="79"/>
                    <a:pt x="353" y="176"/>
                  </a:cubicBezTo>
                  <a:cubicBezTo>
                    <a:pt x="353" y="274"/>
                    <a:pt x="273" y="353"/>
                    <a:pt x="176" y="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008" y="1287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942" y="1408"/>
              <a:ext cx="64" cy="64"/>
            </a:xfrm>
            <a:custGeom>
              <a:avLst/>
              <a:gdLst>
                <a:gd name="T0" fmla="*/ 50 w 474"/>
                <a:gd name="T1" fmla="*/ 473 h 473"/>
                <a:gd name="T2" fmla="*/ 0 w 474"/>
                <a:gd name="T3" fmla="*/ 423 h 473"/>
                <a:gd name="T4" fmla="*/ 424 w 474"/>
                <a:gd name="T5" fmla="*/ 0 h 473"/>
                <a:gd name="T6" fmla="*/ 474 w 474"/>
                <a:gd name="T7" fmla="*/ 50 h 473"/>
                <a:gd name="T8" fmla="*/ 50 w 474"/>
                <a:gd name="T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3">
                  <a:moveTo>
                    <a:pt x="50" y="473"/>
                  </a:moveTo>
                  <a:lnTo>
                    <a:pt x="0" y="423"/>
                  </a:lnTo>
                  <a:lnTo>
                    <a:pt x="424" y="0"/>
                  </a:lnTo>
                  <a:lnTo>
                    <a:pt x="474" y="50"/>
                  </a:lnTo>
                  <a:lnTo>
                    <a:pt x="50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903" y="1293"/>
              <a:ext cx="22" cy="21"/>
            </a:xfrm>
            <a:custGeom>
              <a:avLst/>
              <a:gdLst>
                <a:gd name="T0" fmla="*/ 106 w 156"/>
                <a:gd name="T1" fmla="*/ 156 h 156"/>
                <a:gd name="T2" fmla="*/ 0 w 156"/>
                <a:gd name="T3" fmla="*/ 50 h 156"/>
                <a:gd name="T4" fmla="*/ 50 w 156"/>
                <a:gd name="T5" fmla="*/ 0 h 156"/>
                <a:gd name="T6" fmla="*/ 156 w 156"/>
                <a:gd name="T7" fmla="*/ 106 h 156"/>
                <a:gd name="T8" fmla="*/ 106 w 15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6">
                  <a:moveTo>
                    <a:pt x="106" y="156"/>
                  </a:moveTo>
                  <a:lnTo>
                    <a:pt x="0" y="50"/>
                  </a:lnTo>
                  <a:lnTo>
                    <a:pt x="50" y="0"/>
                  </a:lnTo>
                  <a:lnTo>
                    <a:pt x="156" y="106"/>
                  </a:lnTo>
                  <a:lnTo>
                    <a:pt x="106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897" y="1397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118" y="1397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008" y="1507"/>
              <a:ext cx="9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1993" y="1383"/>
              <a:ext cx="39" cy="38"/>
            </a:xfrm>
            <a:custGeom>
              <a:avLst/>
              <a:gdLst>
                <a:gd name="T0" fmla="*/ 141 w 282"/>
                <a:gd name="T1" fmla="*/ 71 h 282"/>
                <a:gd name="T2" fmla="*/ 71 w 282"/>
                <a:gd name="T3" fmla="*/ 141 h 282"/>
                <a:gd name="T4" fmla="*/ 141 w 282"/>
                <a:gd name="T5" fmla="*/ 212 h 282"/>
                <a:gd name="T6" fmla="*/ 212 w 282"/>
                <a:gd name="T7" fmla="*/ 141 h 282"/>
                <a:gd name="T8" fmla="*/ 141 w 282"/>
                <a:gd name="T9" fmla="*/ 71 h 282"/>
                <a:gd name="T10" fmla="*/ 141 w 282"/>
                <a:gd name="T11" fmla="*/ 282 h 282"/>
                <a:gd name="T12" fmla="*/ 0 w 282"/>
                <a:gd name="T13" fmla="*/ 141 h 282"/>
                <a:gd name="T14" fmla="*/ 141 w 282"/>
                <a:gd name="T15" fmla="*/ 0 h 282"/>
                <a:gd name="T16" fmla="*/ 282 w 282"/>
                <a:gd name="T17" fmla="*/ 141 h 282"/>
                <a:gd name="T18" fmla="*/ 141 w 282"/>
                <a:gd name="T1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282">
                  <a:moveTo>
                    <a:pt x="141" y="71"/>
                  </a:moveTo>
                  <a:cubicBezTo>
                    <a:pt x="102" y="71"/>
                    <a:pt x="71" y="102"/>
                    <a:pt x="71" y="141"/>
                  </a:cubicBezTo>
                  <a:cubicBezTo>
                    <a:pt x="71" y="180"/>
                    <a:pt x="102" y="212"/>
                    <a:pt x="141" y="212"/>
                  </a:cubicBezTo>
                  <a:cubicBezTo>
                    <a:pt x="180" y="212"/>
                    <a:pt x="212" y="180"/>
                    <a:pt x="212" y="141"/>
                  </a:cubicBezTo>
                  <a:cubicBezTo>
                    <a:pt x="212" y="102"/>
                    <a:pt x="180" y="71"/>
                    <a:pt x="141" y="71"/>
                  </a:cubicBezTo>
                  <a:close/>
                  <a:moveTo>
                    <a:pt x="141" y="282"/>
                  </a:moveTo>
                  <a:cubicBezTo>
                    <a:pt x="63" y="282"/>
                    <a:pt x="0" y="219"/>
                    <a:pt x="0" y="141"/>
                  </a:cubicBezTo>
                  <a:cubicBezTo>
                    <a:pt x="0" y="63"/>
                    <a:pt x="63" y="0"/>
                    <a:pt x="141" y="0"/>
                  </a:cubicBezTo>
                  <a:cubicBezTo>
                    <a:pt x="219" y="0"/>
                    <a:pt x="282" y="63"/>
                    <a:pt x="282" y="141"/>
                  </a:cubicBezTo>
                  <a:cubicBezTo>
                    <a:pt x="282" y="219"/>
                    <a:pt x="219" y="282"/>
                    <a:pt x="141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873" y="1262"/>
              <a:ext cx="54" cy="53"/>
            </a:xfrm>
            <a:custGeom>
              <a:avLst/>
              <a:gdLst>
                <a:gd name="T0" fmla="*/ 88 w 395"/>
                <a:gd name="T1" fmla="*/ 250 h 391"/>
                <a:gd name="T2" fmla="*/ 144 w 395"/>
                <a:gd name="T3" fmla="*/ 306 h 391"/>
                <a:gd name="T4" fmla="*/ 306 w 395"/>
                <a:gd name="T5" fmla="*/ 144 h 391"/>
                <a:gd name="T6" fmla="*/ 250 w 395"/>
                <a:gd name="T7" fmla="*/ 88 h 391"/>
                <a:gd name="T8" fmla="*/ 88 w 395"/>
                <a:gd name="T9" fmla="*/ 250 h 391"/>
                <a:gd name="T10" fmla="*/ 144 w 395"/>
                <a:gd name="T11" fmla="*/ 391 h 391"/>
                <a:gd name="T12" fmla="*/ 119 w 395"/>
                <a:gd name="T13" fmla="*/ 381 h 391"/>
                <a:gd name="T14" fmla="*/ 13 w 395"/>
                <a:gd name="T15" fmla="*/ 275 h 391"/>
                <a:gd name="T16" fmla="*/ 13 w 395"/>
                <a:gd name="T17" fmla="*/ 225 h 391"/>
                <a:gd name="T18" fmla="*/ 225 w 395"/>
                <a:gd name="T19" fmla="*/ 13 h 391"/>
                <a:gd name="T20" fmla="*/ 275 w 395"/>
                <a:gd name="T21" fmla="*/ 13 h 391"/>
                <a:gd name="T22" fmla="*/ 381 w 395"/>
                <a:gd name="T23" fmla="*/ 119 h 391"/>
                <a:gd name="T24" fmla="*/ 381 w 395"/>
                <a:gd name="T25" fmla="*/ 169 h 391"/>
                <a:gd name="T26" fmla="*/ 169 w 395"/>
                <a:gd name="T27" fmla="*/ 381 h 391"/>
                <a:gd name="T28" fmla="*/ 144 w 395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5" h="391">
                  <a:moveTo>
                    <a:pt x="88" y="250"/>
                  </a:moveTo>
                  <a:lnTo>
                    <a:pt x="144" y="306"/>
                  </a:lnTo>
                  <a:lnTo>
                    <a:pt x="306" y="144"/>
                  </a:lnTo>
                  <a:lnTo>
                    <a:pt x="250" y="88"/>
                  </a:lnTo>
                  <a:lnTo>
                    <a:pt x="88" y="250"/>
                  </a:lnTo>
                  <a:close/>
                  <a:moveTo>
                    <a:pt x="144" y="391"/>
                  </a:moveTo>
                  <a:cubicBezTo>
                    <a:pt x="135" y="391"/>
                    <a:pt x="126" y="388"/>
                    <a:pt x="119" y="381"/>
                  </a:cubicBezTo>
                  <a:lnTo>
                    <a:pt x="13" y="275"/>
                  </a:lnTo>
                  <a:cubicBezTo>
                    <a:pt x="0" y="261"/>
                    <a:pt x="0" y="239"/>
                    <a:pt x="13" y="225"/>
                  </a:cubicBezTo>
                  <a:lnTo>
                    <a:pt x="225" y="13"/>
                  </a:lnTo>
                  <a:cubicBezTo>
                    <a:pt x="239" y="0"/>
                    <a:pt x="261" y="0"/>
                    <a:pt x="275" y="13"/>
                  </a:cubicBezTo>
                  <a:lnTo>
                    <a:pt x="381" y="119"/>
                  </a:lnTo>
                  <a:cubicBezTo>
                    <a:pt x="395" y="133"/>
                    <a:pt x="395" y="155"/>
                    <a:pt x="381" y="169"/>
                  </a:cubicBezTo>
                  <a:lnTo>
                    <a:pt x="169" y="381"/>
                  </a:lnTo>
                  <a:cubicBezTo>
                    <a:pt x="162" y="388"/>
                    <a:pt x="153" y="391"/>
                    <a:pt x="144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100" y="1293"/>
              <a:ext cx="22" cy="21"/>
            </a:xfrm>
            <a:custGeom>
              <a:avLst/>
              <a:gdLst>
                <a:gd name="T0" fmla="*/ 49 w 155"/>
                <a:gd name="T1" fmla="*/ 156 h 156"/>
                <a:gd name="T2" fmla="*/ 0 w 155"/>
                <a:gd name="T3" fmla="*/ 106 h 156"/>
                <a:gd name="T4" fmla="*/ 105 w 155"/>
                <a:gd name="T5" fmla="*/ 0 h 156"/>
                <a:gd name="T6" fmla="*/ 155 w 155"/>
                <a:gd name="T7" fmla="*/ 50 h 156"/>
                <a:gd name="T8" fmla="*/ 49 w 155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6">
                  <a:moveTo>
                    <a:pt x="49" y="156"/>
                  </a:moveTo>
                  <a:lnTo>
                    <a:pt x="0" y="106"/>
                  </a:lnTo>
                  <a:lnTo>
                    <a:pt x="105" y="0"/>
                  </a:lnTo>
                  <a:lnTo>
                    <a:pt x="155" y="50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2099" y="1262"/>
              <a:ext cx="53" cy="53"/>
            </a:xfrm>
            <a:custGeom>
              <a:avLst/>
              <a:gdLst>
                <a:gd name="T0" fmla="*/ 88 w 395"/>
                <a:gd name="T1" fmla="*/ 144 h 391"/>
                <a:gd name="T2" fmla="*/ 250 w 395"/>
                <a:gd name="T3" fmla="*/ 306 h 391"/>
                <a:gd name="T4" fmla="*/ 306 w 395"/>
                <a:gd name="T5" fmla="*/ 250 h 391"/>
                <a:gd name="T6" fmla="*/ 144 w 395"/>
                <a:gd name="T7" fmla="*/ 88 h 391"/>
                <a:gd name="T8" fmla="*/ 88 w 395"/>
                <a:gd name="T9" fmla="*/ 144 h 391"/>
                <a:gd name="T10" fmla="*/ 250 w 395"/>
                <a:gd name="T11" fmla="*/ 391 h 391"/>
                <a:gd name="T12" fmla="*/ 225 w 395"/>
                <a:gd name="T13" fmla="*/ 381 h 391"/>
                <a:gd name="T14" fmla="*/ 14 w 395"/>
                <a:gd name="T15" fmla="*/ 169 h 391"/>
                <a:gd name="T16" fmla="*/ 14 w 395"/>
                <a:gd name="T17" fmla="*/ 119 h 391"/>
                <a:gd name="T18" fmla="*/ 119 w 395"/>
                <a:gd name="T19" fmla="*/ 13 h 391"/>
                <a:gd name="T20" fmla="*/ 169 w 395"/>
                <a:gd name="T21" fmla="*/ 13 h 391"/>
                <a:gd name="T22" fmla="*/ 381 w 395"/>
                <a:gd name="T23" fmla="*/ 225 h 391"/>
                <a:gd name="T24" fmla="*/ 381 w 395"/>
                <a:gd name="T25" fmla="*/ 275 h 391"/>
                <a:gd name="T26" fmla="*/ 275 w 395"/>
                <a:gd name="T27" fmla="*/ 381 h 391"/>
                <a:gd name="T28" fmla="*/ 250 w 395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5" h="391">
                  <a:moveTo>
                    <a:pt x="88" y="144"/>
                  </a:moveTo>
                  <a:lnTo>
                    <a:pt x="250" y="306"/>
                  </a:lnTo>
                  <a:lnTo>
                    <a:pt x="306" y="250"/>
                  </a:lnTo>
                  <a:lnTo>
                    <a:pt x="144" y="88"/>
                  </a:lnTo>
                  <a:lnTo>
                    <a:pt x="88" y="144"/>
                  </a:lnTo>
                  <a:close/>
                  <a:moveTo>
                    <a:pt x="250" y="391"/>
                  </a:moveTo>
                  <a:cubicBezTo>
                    <a:pt x="241" y="391"/>
                    <a:pt x="232" y="388"/>
                    <a:pt x="225" y="381"/>
                  </a:cubicBezTo>
                  <a:lnTo>
                    <a:pt x="14" y="169"/>
                  </a:lnTo>
                  <a:cubicBezTo>
                    <a:pt x="0" y="155"/>
                    <a:pt x="0" y="133"/>
                    <a:pt x="14" y="119"/>
                  </a:cubicBezTo>
                  <a:lnTo>
                    <a:pt x="119" y="13"/>
                  </a:lnTo>
                  <a:cubicBezTo>
                    <a:pt x="133" y="0"/>
                    <a:pt x="155" y="0"/>
                    <a:pt x="169" y="13"/>
                  </a:cubicBezTo>
                  <a:lnTo>
                    <a:pt x="381" y="225"/>
                  </a:lnTo>
                  <a:cubicBezTo>
                    <a:pt x="395" y="239"/>
                    <a:pt x="395" y="261"/>
                    <a:pt x="381" y="275"/>
                  </a:cubicBezTo>
                  <a:lnTo>
                    <a:pt x="275" y="381"/>
                  </a:lnTo>
                  <a:cubicBezTo>
                    <a:pt x="268" y="388"/>
                    <a:pt x="259" y="391"/>
                    <a:pt x="250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945" y="1306"/>
              <a:ext cx="164" cy="192"/>
            </a:xfrm>
            <a:custGeom>
              <a:avLst/>
              <a:gdLst>
                <a:gd name="T0" fmla="*/ 499 w 1205"/>
                <a:gd name="T1" fmla="*/ 1411 h 1411"/>
                <a:gd name="T2" fmla="*/ 0 w 1205"/>
                <a:gd name="T3" fmla="*/ 1204 h 1411"/>
                <a:gd name="T4" fmla="*/ 50 w 1205"/>
                <a:gd name="T5" fmla="*/ 1154 h 1411"/>
                <a:gd name="T6" fmla="*/ 499 w 1205"/>
                <a:gd name="T7" fmla="*/ 1340 h 1411"/>
                <a:gd name="T8" fmla="*/ 1134 w 1205"/>
                <a:gd name="T9" fmla="*/ 705 h 1411"/>
                <a:gd name="T10" fmla="*/ 499 w 1205"/>
                <a:gd name="T11" fmla="*/ 70 h 1411"/>
                <a:gd name="T12" fmla="*/ 499 w 1205"/>
                <a:gd name="T13" fmla="*/ 0 h 1411"/>
                <a:gd name="T14" fmla="*/ 1205 w 1205"/>
                <a:gd name="T15" fmla="*/ 705 h 1411"/>
                <a:gd name="T16" fmla="*/ 499 w 1205"/>
                <a:gd name="T17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5" h="1411">
                  <a:moveTo>
                    <a:pt x="499" y="1411"/>
                  </a:moveTo>
                  <a:cubicBezTo>
                    <a:pt x="311" y="1411"/>
                    <a:pt x="134" y="1337"/>
                    <a:pt x="0" y="1204"/>
                  </a:cubicBezTo>
                  <a:lnTo>
                    <a:pt x="50" y="1154"/>
                  </a:lnTo>
                  <a:cubicBezTo>
                    <a:pt x="170" y="1274"/>
                    <a:pt x="330" y="1340"/>
                    <a:pt x="499" y="1340"/>
                  </a:cubicBezTo>
                  <a:cubicBezTo>
                    <a:pt x="849" y="1340"/>
                    <a:pt x="1134" y="1055"/>
                    <a:pt x="1134" y="705"/>
                  </a:cubicBezTo>
                  <a:cubicBezTo>
                    <a:pt x="1134" y="355"/>
                    <a:pt x="849" y="70"/>
                    <a:pt x="499" y="70"/>
                  </a:cubicBezTo>
                  <a:lnTo>
                    <a:pt x="499" y="0"/>
                  </a:lnTo>
                  <a:cubicBezTo>
                    <a:pt x="888" y="0"/>
                    <a:pt x="1205" y="316"/>
                    <a:pt x="1205" y="705"/>
                  </a:cubicBezTo>
                  <a:cubicBezTo>
                    <a:pt x="1205" y="1094"/>
                    <a:pt x="888" y="1411"/>
                    <a:pt x="499" y="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965" y="1335"/>
              <a:ext cx="115" cy="134"/>
            </a:xfrm>
            <a:custGeom>
              <a:avLst/>
              <a:gdLst>
                <a:gd name="T0" fmla="*/ 349 w 843"/>
                <a:gd name="T1" fmla="*/ 988 h 988"/>
                <a:gd name="T2" fmla="*/ 0 w 843"/>
                <a:gd name="T3" fmla="*/ 843 h 988"/>
                <a:gd name="T4" fmla="*/ 50 w 843"/>
                <a:gd name="T5" fmla="*/ 793 h 988"/>
                <a:gd name="T6" fmla="*/ 349 w 843"/>
                <a:gd name="T7" fmla="*/ 917 h 988"/>
                <a:gd name="T8" fmla="*/ 773 w 843"/>
                <a:gd name="T9" fmla="*/ 494 h 988"/>
                <a:gd name="T10" fmla="*/ 349 w 843"/>
                <a:gd name="T11" fmla="*/ 71 h 988"/>
                <a:gd name="T12" fmla="*/ 349 w 843"/>
                <a:gd name="T13" fmla="*/ 0 h 988"/>
                <a:gd name="T14" fmla="*/ 843 w 843"/>
                <a:gd name="T15" fmla="*/ 494 h 988"/>
                <a:gd name="T16" fmla="*/ 349 w 843"/>
                <a:gd name="T17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988">
                  <a:moveTo>
                    <a:pt x="349" y="988"/>
                  </a:moveTo>
                  <a:cubicBezTo>
                    <a:pt x="217" y="988"/>
                    <a:pt x="93" y="937"/>
                    <a:pt x="0" y="843"/>
                  </a:cubicBezTo>
                  <a:lnTo>
                    <a:pt x="50" y="793"/>
                  </a:lnTo>
                  <a:cubicBezTo>
                    <a:pt x="130" y="873"/>
                    <a:pt x="236" y="917"/>
                    <a:pt x="349" y="917"/>
                  </a:cubicBezTo>
                  <a:cubicBezTo>
                    <a:pt x="583" y="917"/>
                    <a:pt x="773" y="728"/>
                    <a:pt x="773" y="494"/>
                  </a:cubicBezTo>
                  <a:cubicBezTo>
                    <a:pt x="773" y="261"/>
                    <a:pt x="583" y="71"/>
                    <a:pt x="349" y="71"/>
                  </a:cubicBezTo>
                  <a:lnTo>
                    <a:pt x="349" y="0"/>
                  </a:lnTo>
                  <a:cubicBezTo>
                    <a:pt x="622" y="0"/>
                    <a:pt x="843" y="222"/>
                    <a:pt x="843" y="494"/>
                  </a:cubicBezTo>
                  <a:cubicBezTo>
                    <a:pt x="843" y="766"/>
                    <a:pt x="622" y="988"/>
                    <a:pt x="349" y="9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916" y="1397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936" y="1397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955" y="1397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974" y="1397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2008" y="1253"/>
              <a:ext cx="9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" name="Group 49"/>
          <p:cNvGrpSpPr>
            <a:grpSpLocks noChangeAspect="1"/>
          </p:cNvGrpSpPr>
          <p:nvPr/>
        </p:nvGrpSpPr>
        <p:grpSpPr bwMode="auto">
          <a:xfrm>
            <a:off x="601267" y="2831662"/>
            <a:ext cx="621370" cy="612366"/>
            <a:chOff x="4494" y="2466"/>
            <a:chExt cx="276" cy="272"/>
          </a:xfrm>
          <a:solidFill>
            <a:schemeClr val="tx1"/>
          </a:solidFill>
        </p:grpSpPr>
        <p:sp>
          <p:nvSpPr>
            <p:cNvPr id="35" name="Freeform 50"/>
            <p:cNvSpPr>
              <a:spLocks noEditPoints="1"/>
            </p:cNvSpPr>
            <p:nvPr/>
          </p:nvSpPr>
          <p:spPr bwMode="auto">
            <a:xfrm>
              <a:off x="4498" y="2466"/>
              <a:ext cx="272" cy="272"/>
            </a:xfrm>
            <a:custGeom>
              <a:avLst/>
              <a:gdLst>
                <a:gd name="T0" fmla="*/ 1291 w 1337"/>
                <a:gd name="T1" fmla="*/ 1075 h 1336"/>
                <a:gd name="T2" fmla="*/ 1076 w 1337"/>
                <a:gd name="T3" fmla="*/ 1289 h 1336"/>
                <a:gd name="T4" fmla="*/ 561 w 1337"/>
                <a:gd name="T5" fmla="*/ 1075 h 1336"/>
                <a:gd name="T6" fmla="*/ 775 w 1337"/>
                <a:gd name="T7" fmla="*/ 1289 h 1336"/>
                <a:gd name="T8" fmla="*/ 561 w 1337"/>
                <a:gd name="T9" fmla="*/ 1075 h 1336"/>
                <a:gd name="T10" fmla="*/ 259 w 1337"/>
                <a:gd name="T11" fmla="*/ 1075 h 1336"/>
                <a:gd name="T12" fmla="*/ 45 w 1337"/>
                <a:gd name="T13" fmla="*/ 1289 h 1336"/>
                <a:gd name="T14" fmla="*/ 456 w 1337"/>
                <a:gd name="T15" fmla="*/ 115 h 1336"/>
                <a:gd name="T16" fmla="*/ 625 w 1337"/>
                <a:gd name="T17" fmla="*/ 133 h 1336"/>
                <a:gd name="T18" fmla="*/ 710 w 1337"/>
                <a:gd name="T19" fmla="*/ 43 h 1336"/>
                <a:gd name="T20" fmla="*/ 769 w 1337"/>
                <a:gd name="T21" fmla="*/ 150 h 1336"/>
                <a:gd name="T22" fmla="*/ 879 w 1337"/>
                <a:gd name="T23" fmla="*/ 114 h 1336"/>
                <a:gd name="T24" fmla="*/ 879 w 1337"/>
                <a:gd name="T25" fmla="*/ 238 h 1336"/>
                <a:gd name="T26" fmla="*/ 1011 w 1337"/>
                <a:gd name="T27" fmla="*/ 344 h 1336"/>
                <a:gd name="T28" fmla="*/ 922 w 1337"/>
                <a:gd name="T29" fmla="*/ 430 h 1336"/>
                <a:gd name="T30" fmla="*/ 941 w 1337"/>
                <a:gd name="T31" fmla="*/ 601 h 1336"/>
                <a:gd name="T32" fmla="*/ 817 w 1337"/>
                <a:gd name="T33" fmla="*/ 598 h 1336"/>
                <a:gd name="T34" fmla="*/ 712 w 1337"/>
                <a:gd name="T35" fmla="*/ 642 h 1336"/>
                <a:gd name="T36" fmla="*/ 625 w 1337"/>
                <a:gd name="T37" fmla="*/ 731 h 1336"/>
                <a:gd name="T38" fmla="*/ 568 w 1337"/>
                <a:gd name="T39" fmla="*/ 624 h 1336"/>
                <a:gd name="T40" fmla="*/ 456 w 1337"/>
                <a:gd name="T41" fmla="*/ 660 h 1336"/>
                <a:gd name="T42" fmla="*/ 395 w 1337"/>
                <a:gd name="T43" fmla="*/ 598 h 1336"/>
                <a:gd name="T44" fmla="*/ 413 w 1337"/>
                <a:gd name="T45" fmla="*/ 430 h 1336"/>
                <a:gd name="T46" fmla="*/ 324 w 1337"/>
                <a:gd name="T47" fmla="*/ 345 h 1336"/>
                <a:gd name="T48" fmla="*/ 457 w 1337"/>
                <a:gd name="T49" fmla="*/ 238 h 1336"/>
                <a:gd name="T50" fmla="*/ 456 w 1337"/>
                <a:gd name="T51" fmla="*/ 115 h 1336"/>
                <a:gd name="T52" fmla="*/ 582 w 1337"/>
                <a:gd name="T53" fmla="*/ 98 h 1336"/>
                <a:gd name="T54" fmla="*/ 456 w 1337"/>
                <a:gd name="T55" fmla="*/ 54 h 1336"/>
                <a:gd name="T56" fmla="*/ 335 w 1337"/>
                <a:gd name="T57" fmla="*/ 175 h 1336"/>
                <a:gd name="T58" fmla="*/ 379 w 1337"/>
                <a:gd name="T59" fmla="*/ 301 h 1336"/>
                <a:gd name="T60" fmla="*/ 281 w 1337"/>
                <a:gd name="T61" fmla="*/ 472 h 1336"/>
                <a:gd name="T62" fmla="*/ 403 w 1337"/>
                <a:gd name="T63" fmla="*/ 530 h 1336"/>
                <a:gd name="T64" fmla="*/ 456 w 1337"/>
                <a:gd name="T65" fmla="*/ 720 h 1336"/>
                <a:gd name="T66" fmla="*/ 554 w 1337"/>
                <a:gd name="T67" fmla="*/ 665 h 1336"/>
                <a:gd name="T68" fmla="*/ 582 w 1337"/>
                <a:gd name="T69" fmla="*/ 774 h 1336"/>
                <a:gd name="T70" fmla="*/ 646 w 1337"/>
                <a:gd name="T71" fmla="*/ 903 h 1336"/>
                <a:gd name="T72" fmla="*/ 325 w 1337"/>
                <a:gd name="T73" fmla="*/ 903 h 1336"/>
                <a:gd name="T74" fmla="*/ 130 w 1337"/>
                <a:gd name="T75" fmla="*/ 1031 h 1336"/>
                <a:gd name="T76" fmla="*/ 2 w 1337"/>
                <a:gd name="T77" fmla="*/ 1332 h 1336"/>
                <a:gd name="T78" fmla="*/ 303 w 1337"/>
                <a:gd name="T79" fmla="*/ 1032 h 1336"/>
                <a:gd name="T80" fmla="*/ 174 w 1337"/>
                <a:gd name="T81" fmla="*/ 974 h 1336"/>
                <a:gd name="T82" fmla="*/ 646 w 1337"/>
                <a:gd name="T83" fmla="*/ 946 h 1336"/>
                <a:gd name="T84" fmla="*/ 518 w 1337"/>
                <a:gd name="T85" fmla="*/ 1031 h 1336"/>
                <a:gd name="T86" fmla="*/ 808 w 1337"/>
                <a:gd name="T87" fmla="*/ 1332 h 1336"/>
                <a:gd name="T88" fmla="*/ 818 w 1337"/>
                <a:gd name="T89" fmla="*/ 1032 h 1336"/>
                <a:gd name="T90" fmla="*/ 690 w 1337"/>
                <a:gd name="T91" fmla="*/ 946 h 1336"/>
                <a:gd name="T92" fmla="*/ 1127 w 1337"/>
                <a:gd name="T93" fmla="*/ 945 h 1336"/>
                <a:gd name="T94" fmla="*/ 1034 w 1337"/>
                <a:gd name="T95" fmla="*/ 1031 h 1336"/>
                <a:gd name="T96" fmla="*/ 1334 w 1337"/>
                <a:gd name="T97" fmla="*/ 1332 h 1336"/>
                <a:gd name="T98" fmla="*/ 1205 w 1337"/>
                <a:gd name="T99" fmla="*/ 1031 h 1336"/>
                <a:gd name="T100" fmla="*/ 1013 w 1337"/>
                <a:gd name="T101" fmla="*/ 903 h 1336"/>
                <a:gd name="T102" fmla="*/ 689 w 1337"/>
                <a:gd name="T103" fmla="*/ 903 h 1336"/>
                <a:gd name="T104" fmla="*/ 753 w 1337"/>
                <a:gd name="T105" fmla="*/ 774 h 1336"/>
                <a:gd name="T106" fmla="*/ 782 w 1337"/>
                <a:gd name="T107" fmla="*/ 665 h 1336"/>
                <a:gd name="T108" fmla="*/ 879 w 1337"/>
                <a:gd name="T109" fmla="*/ 720 h 1336"/>
                <a:gd name="T110" fmla="*/ 933 w 1337"/>
                <a:gd name="T111" fmla="*/ 530 h 1336"/>
                <a:gd name="T112" fmla="*/ 1055 w 1337"/>
                <a:gd name="T113" fmla="*/ 473 h 1336"/>
                <a:gd name="T114" fmla="*/ 957 w 1337"/>
                <a:gd name="T115" fmla="*/ 301 h 1336"/>
                <a:gd name="T116" fmla="*/ 1001 w 1337"/>
                <a:gd name="T117" fmla="*/ 175 h 1336"/>
                <a:gd name="T118" fmla="*/ 812 w 1337"/>
                <a:gd name="T119" fmla="*/ 122 h 1336"/>
                <a:gd name="T120" fmla="*/ 754 w 1337"/>
                <a:gd name="T121" fmla="*/ 0 h 1336"/>
                <a:gd name="T122" fmla="*/ 582 w 1337"/>
                <a:gd name="T123" fmla="*/ 9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7" h="1336">
                  <a:moveTo>
                    <a:pt x="1076" y="1075"/>
                  </a:moveTo>
                  <a:lnTo>
                    <a:pt x="1291" y="1075"/>
                  </a:lnTo>
                  <a:lnTo>
                    <a:pt x="1291" y="1289"/>
                  </a:lnTo>
                  <a:lnTo>
                    <a:pt x="1076" y="1289"/>
                  </a:lnTo>
                  <a:lnTo>
                    <a:pt x="1076" y="1075"/>
                  </a:lnTo>
                  <a:close/>
                  <a:moveTo>
                    <a:pt x="561" y="1075"/>
                  </a:moveTo>
                  <a:lnTo>
                    <a:pt x="775" y="1075"/>
                  </a:lnTo>
                  <a:lnTo>
                    <a:pt x="775" y="1289"/>
                  </a:lnTo>
                  <a:lnTo>
                    <a:pt x="561" y="1289"/>
                  </a:lnTo>
                  <a:lnTo>
                    <a:pt x="561" y="1075"/>
                  </a:lnTo>
                  <a:close/>
                  <a:moveTo>
                    <a:pt x="45" y="1075"/>
                  </a:moveTo>
                  <a:lnTo>
                    <a:pt x="259" y="1075"/>
                  </a:lnTo>
                  <a:lnTo>
                    <a:pt x="260" y="1289"/>
                  </a:lnTo>
                  <a:lnTo>
                    <a:pt x="45" y="1289"/>
                  </a:lnTo>
                  <a:lnTo>
                    <a:pt x="45" y="1075"/>
                  </a:lnTo>
                  <a:close/>
                  <a:moveTo>
                    <a:pt x="456" y="115"/>
                  </a:moveTo>
                  <a:lnTo>
                    <a:pt x="519" y="176"/>
                  </a:lnTo>
                  <a:cubicBezTo>
                    <a:pt x="548" y="157"/>
                    <a:pt x="584" y="140"/>
                    <a:pt x="625" y="133"/>
                  </a:cubicBezTo>
                  <a:lnTo>
                    <a:pt x="625" y="43"/>
                  </a:lnTo>
                  <a:lnTo>
                    <a:pt x="710" y="43"/>
                  </a:lnTo>
                  <a:cubicBezTo>
                    <a:pt x="712" y="67"/>
                    <a:pt x="711" y="107"/>
                    <a:pt x="711" y="133"/>
                  </a:cubicBezTo>
                  <a:cubicBezTo>
                    <a:pt x="730" y="136"/>
                    <a:pt x="752" y="142"/>
                    <a:pt x="769" y="150"/>
                  </a:cubicBezTo>
                  <a:cubicBezTo>
                    <a:pt x="788" y="158"/>
                    <a:pt x="801" y="168"/>
                    <a:pt x="818" y="176"/>
                  </a:cubicBezTo>
                  <a:lnTo>
                    <a:pt x="879" y="114"/>
                  </a:lnTo>
                  <a:cubicBezTo>
                    <a:pt x="887" y="117"/>
                    <a:pt x="937" y="168"/>
                    <a:pt x="941" y="175"/>
                  </a:cubicBezTo>
                  <a:lnTo>
                    <a:pt x="879" y="238"/>
                  </a:lnTo>
                  <a:cubicBezTo>
                    <a:pt x="900" y="279"/>
                    <a:pt x="912" y="289"/>
                    <a:pt x="922" y="344"/>
                  </a:cubicBezTo>
                  <a:lnTo>
                    <a:pt x="1011" y="344"/>
                  </a:lnTo>
                  <a:lnTo>
                    <a:pt x="1012" y="429"/>
                  </a:lnTo>
                  <a:lnTo>
                    <a:pt x="922" y="430"/>
                  </a:lnTo>
                  <a:cubicBezTo>
                    <a:pt x="913" y="476"/>
                    <a:pt x="900" y="499"/>
                    <a:pt x="879" y="535"/>
                  </a:cubicBezTo>
                  <a:cubicBezTo>
                    <a:pt x="887" y="552"/>
                    <a:pt x="933" y="584"/>
                    <a:pt x="941" y="601"/>
                  </a:cubicBezTo>
                  <a:cubicBezTo>
                    <a:pt x="930" y="611"/>
                    <a:pt x="890" y="655"/>
                    <a:pt x="880" y="659"/>
                  </a:cubicBezTo>
                  <a:lnTo>
                    <a:pt x="817" y="598"/>
                  </a:lnTo>
                  <a:cubicBezTo>
                    <a:pt x="799" y="607"/>
                    <a:pt x="786" y="616"/>
                    <a:pt x="768" y="624"/>
                  </a:cubicBezTo>
                  <a:cubicBezTo>
                    <a:pt x="752" y="631"/>
                    <a:pt x="724" y="636"/>
                    <a:pt x="712" y="642"/>
                  </a:cubicBezTo>
                  <a:lnTo>
                    <a:pt x="711" y="730"/>
                  </a:lnTo>
                  <a:lnTo>
                    <a:pt x="625" y="731"/>
                  </a:lnTo>
                  <a:lnTo>
                    <a:pt x="625" y="642"/>
                  </a:lnTo>
                  <a:cubicBezTo>
                    <a:pt x="612" y="636"/>
                    <a:pt x="584" y="631"/>
                    <a:pt x="568" y="624"/>
                  </a:cubicBezTo>
                  <a:cubicBezTo>
                    <a:pt x="549" y="616"/>
                    <a:pt x="537" y="607"/>
                    <a:pt x="519" y="598"/>
                  </a:cubicBezTo>
                  <a:lnTo>
                    <a:pt x="456" y="660"/>
                  </a:lnTo>
                  <a:cubicBezTo>
                    <a:pt x="448" y="656"/>
                    <a:pt x="430" y="636"/>
                    <a:pt x="424" y="630"/>
                  </a:cubicBezTo>
                  <a:cubicBezTo>
                    <a:pt x="417" y="622"/>
                    <a:pt x="399" y="607"/>
                    <a:pt x="395" y="598"/>
                  </a:cubicBezTo>
                  <a:cubicBezTo>
                    <a:pt x="404" y="590"/>
                    <a:pt x="452" y="544"/>
                    <a:pt x="457" y="535"/>
                  </a:cubicBezTo>
                  <a:cubicBezTo>
                    <a:pt x="436" y="499"/>
                    <a:pt x="423" y="477"/>
                    <a:pt x="413" y="430"/>
                  </a:cubicBezTo>
                  <a:lnTo>
                    <a:pt x="324" y="430"/>
                  </a:lnTo>
                  <a:lnTo>
                    <a:pt x="324" y="345"/>
                  </a:lnTo>
                  <a:lnTo>
                    <a:pt x="414" y="344"/>
                  </a:lnTo>
                  <a:cubicBezTo>
                    <a:pt x="425" y="287"/>
                    <a:pt x="436" y="280"/>
                    <a:pt x="457" y="238"/>
                  </a:cubicBezTo>
                  <a:lnTo>
                    <a:pt x="395" y="175"/>
                  </a:lnTo>
                  <a:cubicBezTo>
                    <a:pt x="399" y="168"/>
                    <a:pt x="449" y="117"/>
                    <a:pt x="456" y="115"/>
                  </a:cubicBezTo>
                  <a:close/>
                  <a:moveTo>
                    <a:pt x="582" y="90"/>
                  </a:moveTo>
                  <a:lnTo>
                    <a:pt x="582" y="98"/>
                  </a:lnTo>
                  <a:lnTo>
                    <a:pt x="524" y="122"/>
                  </a:lnTo>
                  <a:lnTo>
                    <a:pt x="456" y="54"/>
                  </a:lnTo>
                  <a:cubicBezTo>
                    <a:pt x="445" y="60"/>
                    <a:pt x="406" y="102"/>
                    <a:pt x="395" y="114"/>
                  </a:cubicBezTo>
                  <a:cubicBezTo>
                    <a:pt x="383" y="125"/>
                    <a:pt x="341" y="164"/>
                    <a:pt x="335" y="175"/>
                  </a:cubicBezTo>
                  <a:lnTo>
                    <a:pt x="403" y="244"/>
                  </a:lnTo>
                  <a:lnTo>
                    <a:pt x="379" y="301"/>
                  </a:lnTo>
                  <a:lnTo>
                    <a:pt x="281" y="301"/>
                  </a:lnTo>
                  <a:lnTo>
                    <a:pt x="281" y="472"/>
                  </a:lnTo>
                  <a:lnTo>
                    <a:pt x="379" y="473"/>
                  </a:lnTo>
                  <a:cubicBezTo>
                    <a:pt x="380" y="475"/>
                    <a:pt x="402" y="528"/>
                    <a:pt x="403" y="530"/>
                  </a:cubicBezTo>
                  <a:lnTo>
                    <a:pt x="334" y="599"/>
                  </a:lnTo>
                  <a:cubicBezTo>
                    <a:pt x="338" y="606"/>
                    <a:pt x="450" y="717"/>
                    <a:pt x="456" y="720"/>
                  </a:cubicBezTo>
                  <a:lnTo>
                    <a:pt x="525" y="652"/>
                  </a:lnTo>
                  <a:cubicBezTo>
                    <a:pt x="536" y="656"/>
                    <a:pt x="543" y="661"/>
                    <a:pt x="554" y="665"/>
                  </a:cubicBezTo>
                  <a:cubicBezTo>
                    <a:pt x="562" y="668"/>
                    <a:pt x="574" y="672"/>
                    <a:pt x="582" y="675"/>
                  </a:cubicBezTo>
                  <a:lnTo>
                    <a:pt x="582" y="774"/>
                  </a:lnTo>
                  <a:lnTo>
                    <a:pt x="646" y="774"/>
                  </a:lnTo>
                  <a:lnTo>
                    <a:pt x="646" y="903"/>
                  </a:lnTo>
                  <a:cubicBezTo>
                    <a:pt x="595" y="905"/>
                    <a:pt x="539" y="903"/>
                    <a:pt x="487" y="903"/>
                  </a:cubicBezTo>
                  <a:cubicBezTo>
                    <a:pt x="433" y="903"/>
                    <a:pt x="379" y="903"/>
                    <a:pt x="325" y="903"/>
                  </a:cubicBezTo>
                  <a:cubicBezTo>
                    <a:pt x="291" y="903"/>
                    <a:pt x="193" y="898"/>
                    <a:pt x="170" y="908"/>
                  </a:cubicBezTo>
                  <a:cubicBezTo>
                    <a:pt x="121" y="930"/>
                    <a:pt x="133" y="974"/>
                    <a:pt x="130" y="1031"/>
                  </a:cubicBezTo>
                  <a:lnTo>
                    <a:pt x="2" y="1031"/>
                  </a:lnTo>
                  <a:cubicBezTo>
                    <a:pt x="0" y="1056"/>
                    <a:pt x="2" y="1288"/>
                    <a:pt x="2" y="1332"/>
                  </a:cubicBezTo>
                  <a:cubicBezTo>
                    <a:pt x="65" y="1332"/>
                    <a:pt x="254" y="1335"/>
                    <a:pt x="303" y="1332"/>
                  </a:cubicBezTo>
                  <a:lnTo>
                    <a:pt x="303" y="1032"/>
                  </a:lnTo>
                  <a:lnTo>
                    <a:pt x="174" y="1031"/>
                  </a:lnTo>
                  <a:lnTo>
                    <a:pt x="174" y="974"/>
                  </a:lnTo>
                  <a:cubicBezTo>
                    <a:pt x="174" y="951"/>
                    <a:pt x="183" y="945"/>
                    <a:pt x="205" y="945"/>
                  </a:cubicBezTo>
                  <a:lnTo>
                    <a:pt x="646" y="946"/>
                  </a:lnTo>
                  <a:lnTo>
                    <a:pt x="646" y="1031"/>
                  </a:lnTo>
                  <a:lnTo>
                    <a:pt x="518" y="1031"/>
                  </a:lnTo>
                  <a:lnTo>
                    <a:pt x="517" y="1332"/>
                  </a:lnTo>
                  <a:cubicBezTo>
                    <a:pt x="590" y="1336"/>
                    <a:pt x="726" y="1331"/>
                    <a:pt x="808" y="1332"/>
                  </a:cubicBezTo>
                  <a:lnTo>
                    <a:pt x="818" y="1332"/>
                  </a:lnTo>
                  <a:lnTo>
                    <a:pt x="818" y="1032"/>
                  </a:lnTo>
                  <a:lnTo>
                    <a:pt x="690" y="1031"/>
                  </a:lnTo>
                  <a:lnTo>
                    <a:pt x="690" y="946"/>
                  </a:lnTo>
                  <a:cubicBezTo>
                    <a:pt x="797" y="942"/>
                    <a:pt x="948" y="945"/>
                    <a:pt x="1063" y="945"/>
                  </a:cubicBezTo>
                  <a:cubicBezTo>
                    <a:pt x="1084" y="945"/>
                    <a:pt x="1105" y="946"/>
                    <a:pt x="1127" y="945"/>
                  </a:cubicBezTo>
                  <a:cubicBezTo>
                    <a:pt x="1169" y="945"/>
                    <a:pt x="1164" y="961"/>
                    <a:pt x="1162" y="1031"/>
                  </a:cubicBezTo>
                  <a:lnTo>
                    <a:pt x="1034" y="1031"/>
                  </a:lnTo>
                  <a:lnTo>
                    <a:pt x="1033" y="1332"/>
                  </a:lnTo>
                  <a:cubicBezTo>
                    <a:pt x="1058" y="1334"/>
                    <a:pt x="1290" y="1332"/>
                    <a:pt x="1334" y="1332"/>
                  </a:cubicBezTo>
                  <a:cubicBezTo>
                    <a:pt x="1334" y="1269"/>
                    <a:pt x="1337" y="1081"/>
                    <a:pt x="1333" y="1031"/>
                  </a:cubicBezTo>
                  <a:lnTo>
                    <a:pt x="1205" y="1031"/>
                  </a:lnTo>
                  <a:cubicBezTo>
                    <a:pt x="1203" y="974"/>
                    <a:pt x="1215" y="931"/>
                    <a:pt x="1168" y="909"/>
                  </a:cubicBezTo>
                  <a:cubicBezTo>
                    <a:pt x="1143" y="897"/>
                    <a:pt x="1048" y="903"/>
                    <a:pt x="1013" y="903"/>
                  </a:cubicBezTo>
                  <a:cubicBezTo>
                    <a:pt x="959" y="903"/>
                    <a:pt x="905" y="903"/>
                    <a:pt x="851" y="903"/>
                  </a:cubicBezTo>
                  <a:cubicBezTo>
                    <a:pt x="798" y="903"/>
                    <a:pt x="742" y="905"/>
                    <a:pt x="689" y="903"/>
                  </a:cubicBezTo>
                  <a:lnTo>
                    <a:pt x="689" y="774"/>
                  </a:lnTo>
                  <a:lnTo>
                    <a:pt x="753" y="774"/>
                  </a:lnTo>
                  <a:lnTo>
                    <a:pt x="754" y="675"/>
                  </a:lnTo>
                  <a:cubicBezTo>
                    <a:pt x="762" y="672"/>
                    <a:pt x="773" y="668"/>
                    <a:pt x="782" y="665"/>
                  </a:cubicBezTo>
                  <a:cubicBezTo>
                    <a:pt x="792" y="661"/>
                    <a:pt x="799" y="656"/>
                    <a:pt x="810" y="652"/>
                  </a:cubicBezTo>
                  <a:lnTo>
                    <a:pt x="879" y="720"/>
                  </a:lnTo>
                  <a:cubicBezTo>
                    <a:pt x="887" y="717"/>
                    <a:pt x="997" y="606"/>
                    <a:pt x="1001" y="599"/>
                  </a:cubicBezTo>
                  <a:lnTo>
                    <a:pt x="933" y="530"/>
                  </a:lnTo>
                  <a:cubicBezTo>
                    <a:pt x="934" y="528"/>
                    <a:pt x="956" y="475"/>
                    <a:pt x="957" y="473"/>
                  </a:cubicBezTo>
                  <a:lnTo>
                    <a:pt x="1055" y="473"/>
                  </a:lnTo>
                  <a:lnTo>
                    <a:pt x="1055" y="301"/>
                  </a:lnTo>
                  <a:lnTo>
                    <a:pt x="957" y="301"/>
                  </a:lnTo>
                  <a:lnTo>
                    <a:pt x="933" y="245"/>
                  </a:lnTo>
                  <a:lnTo>
                    <a:pt x="1001" y="175"/>
                  </a:lnTo>
                  <a:cubicBezTo>
                    <a:pt x="997" y="167"/>
                    <a:pt x="887" y="58"/>
                    <a:pt x="880" y="54"/>
                  </a:cubicBezTo>
                  <a:lnTo>
                    <a:pt x="812" y="122"/>
                  </a:lnTo>
                  <a:lnTo>
                    <a:pt x="754" y="98"/>
                  </a:lnTo>
                  <a:lnTo>
                    <a:pt x="754" y="0"/>
                  </a:lnTo>
                  <a:lnTo>
                    <a:pt x="582" y="0"/>
                  </a:lnTo>
                  <a:lnTo>
                    <a:pt x="582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51"/>
            <p:cNvSpPr>
              <a:spLocks noEditPoints="1"/>
            </p:cNvSpPr>
            <p:nvPr/>
          </p:nvSpPr>
          <p:spPr bwMode="auto">
            <a:xfrm>
              <a:off x="4704" y="2505"/>
              <a:ext cx="66" cy="128"/>
            </a:xfrm>
            <a:custGeom>
              <a:avLst/>
              <a:gdLst>
                <a:gd name="T0" fmla="*/ 75 w 327"/>
                <a:gd name="T1" fmla="*/ 540 h 629"/>
                <a:gd name="T2" fmla="*/ 91 w 327"/>
                <a:gd name="T3" fmla="*/ 579 h 629"/>
                <a:gd name="T4" fmla="*/ 75 w 327"/>
                <a:gd name="T5" fmla="*/ 540 h 629"/>
                <a:gd name="T6" fmla="*/ 247 w 327"/>
                <a:gd name="T7" fmla="*/ 46 h 629"/>
                <a:gd name="T8" fmla="*/ 263 w 327"/>
                <a:gd name="T9" fmla="*/ 85 h 629"/>
                <a:gd name="T10" fmla="*/ 247 w 327"/>
                <a:gd name="T11" fmla="*/ 46 h 629"/>
                <a:gd name="T12" fmla="*/ 277 w 327"/>
                <a:gd name="T13" fmla="*/ 126 h 629"/>
                <a:gd name="T14" fmla="*/ 319 w 327"/>
                <a:gd name="T15" fmla="*/ 53 h 629"/>
                <a:gd name="T16" fmla="*/ 254 w 327"/>
                <a:gd name="T17" fmla="*/ 1 h 629"/>
                <a:gd name="T18" fmla="*/ 203 w 327"/>
                <a:gd name="T19" fmla="*/ 101 h 629"/>
                <a:gd name="T20" fmla="*/ 234 w 327"/>
                <a:gd name="T21" fmla="*/ 126 h 629"/>
                <a:gd name="T22" fmla="*/ 234 w 327"/>
                <a:gd name="T23" fmla="*/ 253 h 629"/>
                <a:gd name="T24" fmla="*/ 234 w 327"/>
                <a:gd name="T25" fmla="*/ 504 h 629"/>
                <a:gd name="T26" fmla="*/ 145 w 327"/>
                <a:gd name="T27" fmla="*/ 538 h 629"/>
                <a:gd name="T28" fmla="*/ 72 w 327"/>
                <a:gd name="T29" fmla="*/ 496 h 629"/>
                <a:gd name="T30" fmla="*/ 76 w 327"/>
                <a:gd name="T31" fmla="*/ 623 h 629"/>
                <a:gd name="T32" fmla="*/ 147 w 327"/>
                <a:gd name="T33" fmla="*/ 581 h 629"/>
                <a:gd name="T34" fmla="*/ 266 w 327"/>
                <a:gd name="T35" fmla="*/ 552 h 629"/>
                <a:gd name="T36" fmla="*/ 277 w 327"/>
                <a:gd name="T37" fmla="*/ 416 h 629"/>
                <a:gd name="T38" fmla="*/ 277 w 327"/>
                <a:gd name="T39" fmla="*/ 12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7" h="629">
                  <a:moveTo>
                    <a:pt x="75" y="540"/>
                  </a:moveTo>
                  <a:cubicBezTo>
                    <a:pt x="103" y="527"/>
                    <a:pt x="116" y="571"/>
                    <a:pt x="91" y="579"/>
                  </a:cubicBezTo>
                  <a:cubicBezTo>
                    <a:pt x="65" y="588"/>
                    <a:pt x="50" y="552"/>
                    <a:pt x="75" y="540"/>
                  </a:cubicBezTo>
                  <a:close/>
                  <a:moveTo>
                    <a:pt x="247" y="46"/>
                  </a:moveTo>
                  <a:cubicBezTo>
                    <a:pt x="275" y="34"/>
                    <a:pt x="288" y="75"/>
                    <a:pt x="263" y="85"/>
                  </a:cubicBezTo>
                  <a:cubicBezTo>
                    <a:pt x="237" y="94"/>
                    <a:pt x="222" y="56"/>
                    <a:pt x="247" y="46"/>
                  </a:cubicBezTo>
                  <a:close/>
                  <a:moveTo>
                    <a:pt x="277" y="126"/>
                  </a:moveTo>
                  <a:cubicBezTo>
                    <a:pt x="297" y="113"/>
                    <a:pt x="327" y="98"/>
                    <a:pt x="319" y="53"/>
                  </a:cubicBezTo>
                  <a:cubicBezTo>
                    <a:pt x="313" y="24"/>
                    <a:pt x="287" y="0"/>
                    <a:pt x="254" y="1"/>
                  </a:cubicBezTo>
                  <a:cubicBezTo>
                    <a:pt x="204" y="2"/>
                    <a:pt x="174" y="57"/>
                    <a:pt x="203" y="101"/>
                  </a:cubicBezTo>
                  <a:cubicBezTo>
                    <a:pt x="213" y="117"/>
                    <a:pt x="219" y="116"/>
                    <a:pt x="234" y="126"/>
                  </a:cubicBezTo>
                  <a:cubicBezTo>
                    <a:pt x="236" y="166"/>
                    <a:pt x="234" y="212"/>
                    <a:pt x="234" y="253"/>
                  </a:cubicBezTo>
                  <a:lnTo>
                    <a:pt x="234" y="504"/>
                  </a:lnTo>
                  <a:cubicBezTo>
                    <a:pt x="234" y="544"/>
                    <a:pt x="217" y="540"/>
                    <a:pt x="145" y="538"/>
                  </a:cubicBezTo>
                  <a:cubicBezTo>
                    <a:pt x="140" y="531"/>
                    <a:pt x="123" y="486"/>
                    <a:pt x="72" y="496"/>
                  </a:cubicBezTo>
                  <a:cubicBezTo>
                    <a:pt x="0" y="510"/>
                    <a:pt x="4" y="615"/>
                    <a:pt x="76" y="623"/>
                  </a:cubicBezTo>
                  <a:cubicBezTo>
                    <a:pt x="129" y="629"/>
                    <a:pt x="139" y="582"/>
                    <a:pt x="147" y="581"/>
                  </a:cubicBezTo>
                  <a:cubicBezTo>
                    <a:pt x="198" y="581"/>
                    <a:pt x="241" y="589"/>
                    <a:pt x="266" y="552"/>
                  </a:cubicBezTo>
                  <a:cubicBezTo>
                    <a:pt x="284" y="524"/>
                    <a:pt x="277" y="455"/>
                    <a:pt x="277" y="416"/>
                  </a:cubicBezTo>
                  <a:cubicBezTo>
                    <a:pt x="277" y="355"/>
                    <a:pt x="274" y="172"/>
                    <a:pt x="277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4494" y="2480"/>
              <a:ext cx="65" cy="130"/>
            </a:xfrm>
            <a:custGeom>
              <a:avLst/>
              <a:gdLst>
                <a:gd name="T0" fmla="*/ 75 w 320"/>
                <a:gd name="T1" fmla="*/ 559 h 642"/>
                <a:gd name="T2" fmla="*/ 94 w 320"/>
                <a:gd name="T3" fmla="*/ 596 h 642"/>
                <a:gd name="T4" fmla="*/ 66 w 320"/>
                <a:gd name="T5" fmla="*/ 587 h 642"/>
                <a:gd name="T6" fmla="*/ 75 w 320"/>
                <a:gd name="T7" fmla="*/ 559 h 642"/>
                <a:gd name="T8" fmla="*/ 248 w 320"/>
                <a:gd name="T9" fmla="*/ 64 h 642"/>
                <a:gd name="T10" fmla="*/ 267 w 320"/>
                <a:gd name="T11" fmla="*/ 101 h 642"/>
                <a:gd name="T12" fmla="*/ 237 w 320"/>
                <a:gd name="T13" fmla="*/ 73 h 642"/>
                <a:gd name="T14" fmla="*/ 248 w 320"/>
                <a:gd name="T15" fmla="*/ 64 h 642"/>
                <a:gd name="T16" fmla="*/ 192 w 320"/>
                <a:gd name="T17" fmla="*/ 104 h 642"/>
                <a:gd name="T18" fmla="*/ 200 w 320"/>
                <a:gd name="T19" fmla="*/ 113 h 642"/>
                <a:gd name="T20" fmla="*/ 205 w 320"/>
                <a:gd name="T21" fmla="*/ 122 h 642"/>
                <a:gd name="T22" fmla="*/ 320 w 320"/>
                <a:gd name="T23" fmla="*/ 83 h 642"/>
                <a:gd name="T24" fmla="*/ 219 w 320"/>
                <a:gd name="T25" fmla="*/ 31 h 642"/>
                <a:gd name="T26" fmla="*/ 192 w 320"/>
                <a:gd name="T27" fmla="*/ 61 h 642"/>
                <a:gd name="T28" fmla="*/ 74 w 320"/>
                <a:gd name="T29" fmla="*/ 89 h 642"/>
                <a:gd name="T30" fmla="*/ 63 w 320"/>
                <a:gd name="T31" fmla="*/ 225 h 642"/>
                <a:gd name="T32" fmla="*/ 63 w 320"/>
                <a:gd name="T33" fmla="*/ 371 h 642"/>
                <a:gd name="T34" fmla="*/ 62 w 320"/>
                <a:gd name="T35" fmla="*/ 515 h 642"/>
                <a:gd name="T36" fmla="*/ 44 w 320"/>
                <a:gd name="T37" fmla="*/ 527 h 642"/>
                <a:gd name="T38" fmla="*/ 85 w 320"/>
                <a:gd name="T39" fmla="*/ 641 h 642"/>
                <a:gd name="T40" fmla="*/ 137 w 320"/>
                <a:gd name="T41" fmla="*/ 540 h 642"/>
                <a:gd name="T42" fmla="*/ 106 w 320"/>
                <a:gd name="T43" fmla="*/ 515 h 642"/>
                <a:gd name="T44" fmla="*/ 106 w 320"/>
                <a:gd name="T45" fmla="*/ 142 h 642"/>
                <a:gd name="T46" fmla="*/ 131 w 320"/>
                <a:gd name="T47" fmla="*/ 104 h 642"/>
                <a:gd name="T48" fmla="*/ 192 w 320"/>
                <a:gd name="T49" fmla="*/ 104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0" h="642">
                  <a:moveTo>
                    <a:pt x="75" y="559"/>
                  </a:moveTo>
                  <a:cubicBezTo>
                    <a:pt x="101" y="544"/>
                    <a:pt x="117" y="584"/>
                    <a:pt x="94" y="596"/>
                  </a:cubicBezTo>
                  <a:cubicBezTo>
                    <a:pt x="82" y="601"/>
                    <a:pt x="70" y="595"/>
                    <a:pt x="66" y="587"/>
                  </a:cubicBezTo>
                  <a:cubicBezTo>
                    <a:pt x="60" y="577"/>
                    <a:pt x="62" y="566"/>
                    <a:pt x="75" y="559"/>
                  </a:cubicBezTo>
                  <a:close/>
                  <a:moveTo>
                    <a:pt x="248" y="64"/>
                  </a:moveTo>
                  <a:cubicBezTo>
                    <a:pt x="274" y="51"/>
                    <a:pt x="288" y="90"/>
                    <a:pt x="267" y="101"/>
                  </a:cubicBezTo>
                  <a:cubicBezTo>
                    <a:pt x="248" y="111"/>
                    <a:pt x="228" y="92"/>
                    <a:pt x="237" y="73"/>
                  </a:cubicBezTo>
                  <a:cubicBezTo>
                    <a:pt x="240" y="65"/>
                    <a:pt x="243" y="67"/>
                    <a:pt x="248" y="64"/>
                  </a:cubicBezTo>
                  <a:close/>
                  <a:moveTo>
                    <a:pt x="192" y="104"/>
                  </a:moveTo>
                  <a:cubicBezTo>
                    <a:pt x="199" y="107"/>
                    <a:pt x="195" y="105"/>
                    <a:pt x="200" y="113"/>
                  </a:cubicBezTo>
                  <a:cubicBezTo>
                    <a:pt x="202" y="116"/>
                    <a:pt x="203" y="119"/>
                    <a:pt x="205" y="122"/>
                  </a:cubicBezTo>
                  <a:cubicBezTo>
                    <a:pt x="240" y="167"/>
                    <a:pt x="320" y="146"/>
                    <a:pt x="320" y="83"/>
                  </a:cubicBezTo>
                  <a:cubicBezTo>
                    <a:pt x="320" y="29"/>
                    <a:pt x="260" y="0"/>
                    <a:pt x="219" y="31"/>
                  </a:cubicBezTo>
                  <a:cubicBezTo>
                    <a:pt x="200" y="44"/>
                    <a:pt x="199" y="59"/>
                    <a:pt x="192" y="61"/>
                  </a:cubicBezTo>
                  <a:cubicBezTo>
                    <a:pt x="141" y="61"/>
                    <a:pt x="97" y="54"/>
                    <a:pt x="74" y="89"/>
                  </a:cubicBezTo>
                  <a:cubicBezTo>
                    <a:pt x="56" y="118"/>
                    <a:pt x="63" y="185"/>
                    <a:pt x="63" y="225"/>
                  </a:cubicBezTo>
                  <a:cubicBezTo>
                    <a:pt x="63" y="274"/>
                    <a:pt x="63" y="322"/>
                    <a:pt x="63" y="371"/>
                  </a:cubicBezTo>
                  <a:cubicBezTo>
                    <a:pt x="63" y="417"/>
                    <a:pt x="65" y="470"/>
                    <a:pt x="62" y="515"/>
                  </a:cubicBezTo>
                  <a:cubicBezTo>
                    <a:pt x="57" y="520"/>
                    <a:pt x="50" y="522"/>
                    <a:pt x="44" y="527"/>
                  </a:cubicBezTo>
                  <a:cubicBezTo>
                    <a:pt x="0" y="558"/>
                    <a:pt x="19" y="642"/>
                    <a:pt x="85" y="641"/>
                  </a:cubicBezTo>
                  <a:cubicBezTo>
                    <a:pt x="135" y="640"/>
                    <a:pt x="167" y="584"/>
                    <a:pt x="137" y="540"/>
                  </a:cubicBezTo>
                  <a:cubicBezTo>
                    <a:pt x="124" y="521"/>
                    <a:pt x="116" y="524"/>
                    <a:pt x="106" y="515"/>
                  </a:cubicBezTo>
                  <a:cubicBezTo>
                    <a:pt x="101" y="412"/>
                    <a:pt x="106" y="256"/>
                    <a:pt x="106" y="142"/>
                  </a:cubicBezTo>
                  <a:cubicBezTo>
                    <a:pt x="106" y="119"/>
                    <a:pt x="106" y="105"/>
                    <a:pt x="131" y="104"/>
                  </a:cubicBezTo>
                  <a:cubicBezTo>
                    <a:pt x="150" y="103"/>
                    <a:pt x="173" y="104"/>
                    <a:pt x="192" y="1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53"/>
            <p:cNvSpPr>
              <a:spLocks noEditPoints="1"/>
            </p:cNvSpPr>
            <p:nvPr/>
          </p:nvSpPr>
          <p:spPr bwMode="auto">
            <a:xfrm>
              <a:off x="4597" y="2506"/>
              <a:ext cx="74" cy="76"/>
            </a:xfrm>
            <a:custGeom>
              <a:avLst/>
              <a:gdLst>
                <a:gd name="T0" fmla="*/ 51 w 364"/>
                <a:gd name="T1" fmla="*/ 200 h 372"/>
                <a:gd name="T2" fmla="*/ 166 w 364"/>
                <a:gd name="T3" fmla="*/ 59 h 372"/>
                <a:gd name="T4" fmla="*/ 307 w 364"/>
                <a:gd name="T5" fmla="*/ 174 h 372"/>
                <a:gd name="T6" fmla="*/ 192 w 364"/>
                <a:gd name="T7" fmla="*/ 315 h 372"/>
                <a:gd name="T8" fmla="*/ 51 w 364"/>
                <a:gd name="T9" fmla="*/ 200 h 372"/>
                <a:gd name="T10" fmla="*/ 152 w 364"/>
                <a:gd name="T11" fmla="*/ 18 h 372"/>
                <a:gd name="T12" fmla="*/ 89 w 364"/>
                <a:gd name="T13" fmla="*/ 40 h 372"/>
                <a:gd name="T14" fmla="*/ 44 w 364"/>
                <a:gd name="T15" fmla="*/ 80 h 372"/>
                <a:gd name="T16" fmla="*/ 9 w 364"/>
                <a:gd name="T17" fmla="*/ 214 h 372"/>
                <a:gd name="T18" fmla="*/ 205 w 364"/>
                <a:gd name="T19" fmla="*/ 357 h 372"/>
                <a:gd name="T20" fmla="*/ 349 w 364"/>
                <a:gd name="T21" fmla="*/ 160 h 372"/>
                <a:gd name="T22" fmla="*/ 152 w 364"/>
                <a:gd name="T23" fmla="*/ 18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4" h="372">
                  <a:moveTo>
                    <a:pt x="51" y="200"/>
                  </a:moveTo>
                  <a:cubicBezTo>
                    <a:pt x="44" y="125"/>
                    <a:pt x="100" y="65"/>
                    <a:pt x="166" y="59"/>
                  </a:cubicBezTo>
                  <a:cubicBezTo>
                    <a:pt x="240" y="51"/>
                    <a:pt x="301" y="108"/>
                    <a:pt x="307" y="174"/>
                  </a:cubicBezTo>
                  <a:cubicBezTo>
                    <a:pt x="314" y="248"/>
                    <a:pt x="257" y="309"/>
                    <a:pt x="192" y="315"/>
                  </a:cubicBezTo>
                  <a:cubicBezTo>
                    <a:pt x="117" y="322"/>
                    <a:pt x="57" y="266"/>
                    <a:pt x="51" y="200"/>
                  </a:cubicBezTo>
                  <a:close/>
                  <a:moveTo>
                    <a:pt x="152" y="18"/>
                  </a:moveTo>
                  <a:cubicBezTo>
                    <a:pt x="125" y="22"/>
                    <a:pt x="110" y="28"/>
                    <a:pt x="89" y="40"/>
                  </a:cubicBezTo>
                  <a:cubicBezTo>
                    <a:pt x="74" y="50"/>
                    <a:pt x="54" y="67"/>
                    <a:pt x="44" y="80"/>
                  </a:cubicBezTo>
                  <a:cubicBezTo>
                    <a:pt x="19" y="115"/>
                    <a:pt x="0" y="157"/>
                    <a:pt x="9" y="214"/>
                  </a:cubicBezTo>
                  <a:cubicBezTo>
                    <a:pt x="23" y="298"/>
                    <a:pt x="103" y="372"/>
                    <a:pt x="205" y="357"/>
                  </a:cubicBezTo>
                  <a:cubicBezTo>
                    <a:pt x="291" y="344"/>
                    <a:pt x="364" y="263"/>
                    <a:pt x="349" y="160"/>
                  </a:cubicBezTo>
                  <a:cubicBezTo>
                    <a:pt x="336" y="77"/>
                    <a:pt x="254" y="0"/>
                    <a:pt x="152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54"/>
            <p:cNvSpPr>
              <a:spLocks/>
            </p:cNvSpPr>
            <p:nvPr/>
          </p:nvSpPr>
          <p:spPr bwMode="auto">
            <a:xfrm>
              <a:off x="4620" y="2693"/>
              <a:ext cx="27" cy="9"/>
            </a:xfrm>
            <a:custGeom>
              <a:avLst/>
              <a:gdLst>
                <a:gd name="T0" fmla="*/ 0 w 129"/>
                <a:gd name="T1" fmla="*/ 44 h 44"/>
                <a:gd name="T2" fmla="*/ 129 w 129"/>
                <a:gd name="T3" fmla="*/ 44 h 44"/>
                <a:gd name="T4" fmla="*/ 129 w 129"/>
                <a:gd name="T5" fmla="*/ 0 h 44"/>
                <a:gd name="T6" fmla="*/ 1 w 129"/>
                <a:gd name="T7" fmla="*/ 0 h 44"/>
                <a:gd name="T8" fmla="*/ 0 w 12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4">
                  <a:moveTo>
                    <a:pt x="0" y="44"/>
                  </a:moveTo>
                  <a:lnTo>
                    <a:pt x="129" y="44"/>
                  </a:lnTo>
                  <a:lnTo>
                    <a:pt x="129" y="0"/>
                  </a:lnTo>
                  <a:lnTo>
                    <a:pt x="1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55"/>
            <p:cNvSpPr>
              <a:spLocks/>
            </p:cNvSpPr>
            <p:nvPr/>
          </p:nvSpPr>
          <p:spPr bwMode="auto">
            <a:xfrm>
              <a:off x="4515" y="2693"/>
              <a:ext cx="27" cy="9"/>
            </a:xfrm>
            <a:custGeom>
              <a:avLst/>
              <a:gdLst>
                <a:gd name="T0" fmla="*/ 0 w 129"/>
                <a:gd name="T1" fmla="*/ 44 h 44"/>
                <a:gd name="T2" fmla="*/ 129 w 129"/>
                <a:gd name="T3" fmla="*/ 44 h 44"/>
                <a:gd name="T4" fmla="*/ 129 w 129"/>
                <a:gd name="T5" fmla="*/ 1 h 44"/>
                <a:gd name="T6" fmla="*/ 0 w 129"/>
                <a:gd name="T7" fmla="*/ 0 h 44"/>
                <a:gd name="T8" fmla="*/ 0 w 12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4">
                  <a:moveTo>
                    <a:pt x="0" y="44"/>
                  </a:moveTo>
                  <a:lnTo>
                    <a:pt x="129" y="44"/>
                  </a:lnTo>
                  <a:lnTo>
                    <a:pt x="129" y="1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56"/>
            <p:cNvSpPr>
              <a:spLocks/>
            </p:cNvSpPr>
            <p:nvPr/>
          </p:nvSpPr>
          <p:spPr bwMode="auto">
            <a:xfrm>
              <a:off x="4725" y="2693"/>
              <a:ext cx="27" cy="9"/>
            </a:xfrm>
            <a:custGeom>
              <a:avLst/>
              <a:gdLst>
                <a:gd name="T0" fmla="*/ 0 w 129"/>
                <a:gd name="T1" fmla="*/ 44 h 44"/>
                <a:gd name="T2" fmla="*/ 129 w 129"/>
                <a:gd name="T3" fmla="*/ 44 h 44"/>
                <a:gd name="T4" fmla="*/ 129 w 129"/>
                <a:gd name="T5" fmla="*/ 0 h 44"/>
                <a:gd name="T6" fmla="*/ 0 w 129"/>
                <a:gd name="T7" fmla="*/ 1 h 44"/>
                <a:gd name="T8" fmla="*/ 0 w 12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4">
                  <a:moveTo>
                    <a:pt x="0" y="44"/>
                  </a:moveTo>
                  <a:lnTo>
                    <a:pt x="129" y="44"/>
                  </a:lnTo>
                  <a:lnTo>
                    <a:pt x="129" y="0"/>
                  </a:ln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57"/>
            <p:cNvSpPr>
              <a:spLocks/>
            </p:cNvSpPr>
            <p:nvPr/>
          </p:nvSpPr>
          <p:spPr bwMode="auto">
            <a:xfrm>
              <a:off x="4515" y="2711"/>
              <a:ext cx="27" cy="9"/>
            </a:xfrm>
            <a:custGeom>
              <a:avLst/>
              <a:gdLst>
                <a:gd name="T0" fmla="*/ 0 w 129"/>
                <a:gd name="T1" fmla="*/ 44 h 44"/>
                <a:gd name="T2" fmla="*/ 128 w 129"/>
                <a:gd name="T3" fmla="*/ 44 h 44"/>
                <a:gd name="T4" fmla="*/ 129 w 129"/>
                <a:gd name="T5" fmla="*/ 3 h 44"/>
                <a:gd name="T6" fmla="*/ 0 w 129"/>
                <a:gd name="T7" fmla="*/ 2 h 44"/>
                <a:gd name="T8" fmla="*/ 0 w 12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4">
                  <a:moveTo>
                    <a:pt x="0" y="44"/>
                  </a:moveTo>
                  <a:lnTo>
                    <a:pt x="128" y="44"/>
                  </a:lnTo>
                  <a:lnTo>
                    <a:pt x="129" y="3"/>
                  </a:lnTo>
                  <a:cubicBezTo>
                    <a:pt x="119" y="0"/>
                    <a:pt x="12" y="0"/>
                    <a:pt x="0" y="2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58"/>
            <p:cNvSpPr>
              <a:spLocks/>
            </p:cNvSpPr>
            <p:nvPr/>
          </p:nvSpPr>
          <p:spPr bwMode="auto">
            <a:xfrm>
              <a:off x="4620" y="2711"/>
              <a:ext cx="27" cy="9"/>
            </a:xfrm>
            <a:custGeom>
              <a:avLst/>
              <a:gdLst>
                <a:gd name="T0" fmla="*/ 0 w 129"/>
                <a:gd name="T1" fmla="*/ 43 h 43"/>
                <a:gd name="T2" fmla="*/ 129 w 129"/>
                <a:gd name="T3" fmla="*/ 43 h 43"/>
                <a:gd name="T4" fmla="*/ 129 w 129"/>
                <a:gd name="T5" fmla="*/ 1 h 43"/>
                <a:gd name="T6" fmla="*/ 0 w 129"/>
                <a:gd name="T7" fmla="*/ 0 h 43"/>
                <a:gd name="T8" fmla="*/ 0 w 129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3">
                  <a:moveTo>
                    <a:pt x="0" y="43"/>
                  </a:moveTo>
                  <a:lnTo>
                    <a:pt x="129" y="43"/>
                  </a:lnTo>
                  <a:lnTo>
                    <a:pt x="129" y="1"/>
                  </a:ln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59"/>
            <p:cNvSpPr>
              <a:spLocks/>
            </p:cNvSpPr>
            <p:nvPr/>
          </p:nvSpPr>
          <p:spPr bwMode="auto">
            <a:xfrm>
              <a:off x="4725" y="2711"/>
              <a:ext cx="9" cy="9"/>
            </a:xfrm>
            <a:custGeom>
              <a:avLst/>
              <a:gdLst>
                <a:gd name="T0" fmla="*/ 0 w 43"/>
                <a:gd name="T1" fmla="*/ 43 h 44"/>
                <a:gd name="T2" fmla="*/ 43 w 43"/>
                <a:gd name="T3" fmla="*/ 44 h 44"/>
                <a:gd name="T4" fmla="*/ 43 w 43"/>
                <a:gd name="T5" fmla="*/ 0 h 44"/>
                <a:gd name="T6" fmla="*/ 0 w 43"/>
                <a:gd name="T7" fmla="*/ 1 h 44"/>
                <a:gd name="T8" fmla="*/ 0 w 43"/>
                <a:gd name="T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43" y="44"/>
                  </a:lnTo>
                  <a:lnTo>
                    <a:pt x="43" y="0"/>
                  </a:lnTo>
                  <a:lnTo>
                    <a:pt x="0" y="1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60"/>
            <p:cNvSpPr>
              <a:spLocks/>
            </p:cNvSpPr>
            <p:nvPr/>
          </p:nvSpPr>
          <p:spPr bwMode="auto">
            <a:xfrm>
              <a:off x="4524" y="2553"/>
              <a:ext cx="9" cy="9"/>
            </a:xfrm>
            <a:custGeom>
              <a:avLst/>
              <a:gdLst>
                <a:gd name="T0" fmla="*/ 3 w 44"/>
                <a:gd name="T1" fmla="*/ 43 h 43"/>
                <a:gd name="T2" fmla="*/ 44 w 44"/>
                <a:gd name="T3" fmla="*/ 43 h 43"/>
                <a:gd name="T4" fmla="*/ 44 w 44"/>
                <a:gd name="T5" fmla="*/ 0 h 43"/>
                <a:gd name="T6" fmla="*/ 3 w 44"/>
                <a:gd name="T7" fmla="*/ 0 h 43"/>
                <a:gd name="T8" fmla="*/ 3 w 4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3" y="43"/>
                  </a:moveTo>
                  <a:lnTo>
                    <a:pt x="44" y="43"/>
                  </a:lnTo>
                  <a:lnTo>
                    <a:pt x="44" y="0"/>
                  </a:lnTo>
                  <a:lnTo>
                    <a:pt x="3" y="0"/>
                  </a:lnTo>
                  <a:cubicBezTo>
                    <a:pt x="0" y="9"/>
                    <a:pt x="1" y="33"/>
                    <a:pt x="3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61"/>
            <p:cNvSpPr>
              <a:spLocks/>
            </p:cNvSpPr>
            <p:nvPr/>
          </p:nvSpPr>
          <p:spPr bwMode="auto">
            <a:xfrm>
              <a:off x="4734" y="2553"/>
              <a:ext cx="9" cy="9"/>
            </a:xfrm>
            <a:custGeom>
              <a:avLst/>
              <a:gdLst>
                <a:gd name="T0" fmla="*/ 0 w 44"/>
                <a:gd name="T1" fmla="*/ 43 h 43"/>
                <a:gd name="T2" fmla="*/ 42 w 44"/>
                <a:gd name="T3" fmla="*/ 43 h 43"/>
                <a:gd name="T4" fmla="*/ 42 w 44"/>
                <a:gd name="T5" fmla="*/ 0 h 43"/>
                <a:gd name="T6" fmla="*/ 1 w 44"/>
                <a:gd name="T7" fmla="*/ 0 h 43"/>
                <a:gd name="T8" fmla="*/ 0 w 4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42" y="43"/>
                  </a:lnTo>
                  <a:cubicBezTo>
                    <a:pt x="44" y="33"/>
                    <a:pt x="44" y="9"/>
                    <a:pt x="42" y="0"/>
                  </a:cubicBezTo>
                  <a:lnTo>
                    <a:pt x="1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62"/>
            <p:cNvSpPr>
              <a:spLocks/>
            </p:cNvSpPr>
            <p:nvPr/>
          </p:nvSpPr>
          <p:spPr bwMode="auto">
            <a:xfrm>
              <a:off x="4743" y="2711"/>
              <a:ext cx="9" cy="9"/>
            </a:xfrm>
            <a:custGeom>
              <a:avLst/>
              <a:gdLst>
                <a:gd name="T0" fmla="*/ 1 w 43"/>
                <a:gd name="T1" fmla="*/ 42 h 42"/>
                <a:gd name="T2" fmla="*/ 43 w 43"/>
                <a:gd name="T3" fmla="*/ 42 h 42"/>
                <a:gd name="T4" fmla="*/ 43 w 43"/>
                <a:gd name="T5" fmla="*/ 0 h 42"/>
                <a:gd name="T6" fmla="*/ 0 w 43"/>
                <a:gd name="T7" fmla="*/ 0 h 42"/>
                <a:gd name="T8" fmla="*/ 1 w 43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" y="42"/>
                  </a:moveTo>
                  <a:lnTo>
                    <a:pt x="43" y="4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auto">
            <a:xfrm>
              <a:off x="4734" y="2588"/>
              <a:ext cx="9" cy="9"/>
            </a:xfrm>
            <a:custGeom>
              <a:avLst/>
              <a:gdLst>
                <a:gd name="T0" fmla="*/ 0 w 43"/>
                <a:gd name="T1" fmla="*/ 42 h 43"/>
                <a:gd name="T2" fmla="*/ 43 w 43"/>
                <a:gd name="T3" fmla="*/ 43 h 43"/>
                <a:gd name="T4" fmla="*/ 43 w 43"/>
                <a:gd name="T5" fmla="*/ 0 h 43"/>
                <a:gd name="T6" fmla="*/ 1 w 43"/>
                <a:gd name="T7" fmla="*/ 0 h 43"/>
                <a:gd name="T8" fmla="*/ 0 w 43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42"/>
                  </a:moveTo>
                  <a:lnTo>
                    <a:pt x="43" y="43"/>
                  </a:lnTo>
                  <a:lnTo>
                    <a:pt x="43" y="0"/>
                  </a:lnTo>
                  <a:lnTo>
                    <a:pt x="1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64"/>
            <p:cNvSpPr>
              <a:spLocks/>
            </p:cNvSpPr>
            <p:nvPr/>
          </p:nvSpPr>
          <p:spPr bwMode="auto">
            <a:xfrm>
              <a:off x="4734" y="2571"/>
              <a:ext cx="9" cy="9"/>
            </a:xfrm>
            <a:custGeom>
              <a:avLst/>
              <a:gdLst>
                <a:gd name="T0" fmla="*/ 0 w 43"/>
                <a:gd name="T1" fmla="*/ 42 h 43"/>
                <a:gd name="T2" fmla="*/ 42 w 43"/>
                <a:gd name="T3" fmla="*/ 43 h 43"/>
                <a:gd name="T4" fmla="*/ 43 w 43"/>
                <a:gd name="T5" fmla="*/ 0 h 43"/>
                <a:gd name="T6" fmla="*/ 0 w 43"/>
                <a:gd name="T7" fmla="*/ 0 h 43"/>
                <a:gd name="T8" fmla="*/ 0 w 43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42"/>
                  </a:moveTo>
                  <a:lnTo>
                    <a:pt x="42" y="4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65"/>
            <p:cNvSpPr>
              <a:spLocks/>
            </p:cNvSpPr>
            <p:nvPr/>
          </p:nvSpPr>
          <p:spPr bwMode="auto">
            <a:xfrm>
              <a:off x="4524" y="2518"/>
              <a:ext cx="9" cy="9"/>
            </a:xfrm>
            <a:custGeom>
              <a:avLst/>
              <a:gdLst>
                <a:gd name="T0" fmla="*/ 0 w 43"/>
                <a:gd name="T1" fmla="*/ 43 h 43"/>
                <a:gd name="T2" fmla="*/ 42 w 43"/>
                <a:gd name="T3" fmla="*/ 43 h 43"/>
                <a:gd name="T4" fmla="*/ 43 w 43"/>
                <a:gd name="T5" fmla="*/ 1 h 43"/>
                <a:gd name="T6" fmla="*/ 0 w 43"/>
                <a:gd name="T7" fmla="*/ 0 h 43"/>
                <a:gd name="T8" fmla="*/ 0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42" y="43"/>
                  </a:lnTo>
                  <a:lnTo>
                    <a:pt x="43" y="1"/>
                  </a:ln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66"/>
            <p:cNvSpPr>
              <a:spLocks/>
            </p:cNvSpPr>
            <p:nvPr/>
          </p:nvSpPr>
          <p:spPr bwMode="auto">
            <a:xfrm>
              <a:off x="4524" y="2536"/>
              <a:ext cx="9" cy="9"/>
            </a:xfrm>
            <a:custGeom>
              <a:avLst/>
              <a:gdLst>
                <a:gd name="T0" fmla="*/ 0 w 42"/>
                <a:gd name="T1" fmla="*/ 42 h 43"/>
                <a:gd name="T2" fmla="*/ 42 w 42"/>
                <a:gd name="T3" fmla="*/ 43 h 43"/>
                <a:gd name="T4" fmla="*/ 42 w 42"/>
                <a:gd name="T5" fmla="*/ 0 h 43"/>
                <a:gd name="T6" fmla="*/ 0 w 42"/>
                <a:gd name="T7" fmla="*/ 0 h 43"/>
                <a:gd name="T8" fmla="*/ 0 w 42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0" y="42"/>
                  </a:moveTo>
                  <a:lnTo>
                    <a:pt x="42" y="43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560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1300" dirty="0"/>
              <a:t>Используем строго типовые возможности Системы в части автоматизации документов и процессов;</a:t>
            </a:r>
          </a:p>
          <a:p>
            <a:pPr>
              <a:lnSpc>
                <a:spcPct val="150000"/>
              </a:lnSpc>
            </a:pPr>
            <a:r>
              <a:rPr lang="ru-RU" sz="1300" dirty="0"/>
              <a:t>Используем разработчика только для написания минимально необходимых скриптов, алгоритмов и обмена с 1С:БП и 1С:ЗУП;</a:t>
            </a:r>
          </a:p>
          <a:p>
            <a:pPr>
              <a:lnSpc>
                <a:spcPct val="150000"/>
              </a:lnSpc>
            </a:pPr>
            <a:r>
              <a:rPr lang="ru-RU" sz="1300" dirty="0"/>
              <a:t>Оптимизируем процесс обследования;</a:t>
            </a:r>
          </a:p>
          <a:p>
            <a:pPr>
              <a:lnSpc>
                <a:spcPct val="150000"/>
              </a:lnSpc>
            </a:pPr>
            <a:r>
              <a:rPr lang="ru-RU" sz="1300" dirty="0"/>
              <a:t>Все </a:t>
            </a:r>
            <a:r>
              <a:rPr lang="ru-RU" sz="1300" dirty="0" smtClean="0"/>
              <a:t>«пожелания» </a:t>
            </a:r>
            <a:r>
              <a:rPr lang="ru-RU" sz="1300" dirty="0"/>
              <a:t>(ЗНИ, функциональные разрывы, дополнительные требования и т.д.) фиксируем на этап развития Системы;</a:t>
            </a:r>
          </a:p>
          <a:p>
            <a:pPr>
              <a:lnSpc>
                <a:spcPct val="150000"/>
              </a:lnSpc>
            </a:pPr>
            <a:r>
              <a:rPr lang="ru-RU" sz="1300" dirty="0"/>
              <a:t>Максимально объединяем этапы </a:t>
            </a:r>
            <a:r>
              <a:rPr lang="ru-RU" sz="1300" dirty="0" smtClean="0"/>
              <a:t>внедрения</a:t>
            </a:r>
            <a:endParaRPr lang="ru-RU" sz="1300" dirty="0"/>
          </a:p>
          <a:p>
            <a:pPr>
              <a:lnSpc>
                <a:spcPct val="150000"/>
              </a:lnSpc>
            </a:pPr>
            <a:endParaRPr lang="ru-RU" sz="13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F1B74-D4C0-4200-94A5-9AF06CE0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Подход к внедрению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5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7BC16-BE8B-4A33-9875-050C2AD9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Проведение обследования и настройка системы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464620" y="1131889"/>
            <a:ext cx="8251107" cy="3604150"/>
            <a:chOff x="464620" y="1131889"/>
            <a:chExt cx="8251107" cy="360415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72039" y="2346611"/>
              <a:ext cx="8243688" cy="1035139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8000" tIns="36000" rIns="72000" bIns="36000" numCol="1" spcCol="14288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38163" lvl="0" algn="l" defTabSz="171446" hangingPunct="1">
                <a:spcBef>
                  <a:spcPts val="600"/>
                </a:spcBef>
                <a:spcAft>
                  <a:spcPts val="600"/>
                </a:spcAft>
                <a:buClr>
                  <a:srgbClr val="52575D"/>
                </a:buClr>
              </a:pPr>
              <a:r>
                <a:rPr lang="ru-RU" sz="1300" kern="1200" dirty="0">
                  <a:solidFill>
                    <a:srgbClr val="52575D">
                      <a:lumMod val="50000"/>
                    </a:srgbClr>
                  </a:solidFill>
                </a:rPr>
                <a:t>Заказчику оставалось только предоставить данные о матрицах исполнителей, форматах нумераторов и базовых бланках </a:t>
              </a:r>
              <a:r>
                <a:rPr lang="ru-RU" sz="1300" kern="1200" dirty="0" smtClean="0">
                  <a:solidFill>
                    <a:srgbClr val="52575D">
                      <a:lumMod val="50000"/>
                    </a:srgbClr>
                  </a:solidFill>
                </a:rPr>
                <a:t>документов</a:t>
              </a:r>
              <a:endParaRPr lang="ru-RU" sz="900" b="1" dirty="0" smtClean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64620" y="3561611"/>
              <a:ext cx="8237419" cy="1035139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8000" tIns="36000" rIns="72000" bIns="36000" numCol="1" spcCol="14288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38163" lvl="0" algn="l" defTabSz="171446" hangingPunct="1">
                <a:spcBef>
                  <a:spcPts val="600"/>
                </a:spcBef>
                <a:spcAft>
                  <a:spcPts val="600"/>
                </a:spcAft>
                <a:buClr>
                  <a:srgbClr val="52575D"/>
                </a:buClr>
              </a:pPr>
              <a:r>
                <a:rPr lang="ru-RU" sz="1300" kern="1200" dirty="0">
                  <a:solidFill>
                    <a:srgbClr val="52575D">
                      <a:lumMod val="50000"/>
                    </a:srgbClr>
                  </a:solidFill>
                </a:rPr>
                <a:t>На основе опросников был сформирован агрегирующий документ (Проектное решение), позволивший осуществить быстрое согласование с Заказчиком и настройку </a:t>
              </a:r>
              <a:r>
                <a:rPr lang="ru-RU" sz="1300" kern="1200" dirty="0" smtClean="0">
                  <a:solidFill>
                    <a:srgbClr val="52575D">
                      <a:lumMod val="50000"/>
                    </a:srgbClr>
                  </a:solidFill>
                </a:rPr>
                <a:t>Системы</a:t>
              </a:r>
              <a:endParaRPr lang="ru-RU" sz="900" b="1" dirty="0" smtClean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8312" y="1131889"/>
              <a:ext cx="8243688" cy="1035139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8000" tIns="36000" rIns="72000" bIns="36000" numCol="1" spcCol="14288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38163" lvl="0" algn="l" defTabSz="171446" hangingPunct="1">
                <a:spcBef>
                  <a:spcPts val="600"/>
                </a:spcBef>
                <a:spcAft>
                  <a:spcPts val="600"/>
                </a:spcAft>
                <a:buClr>
                  <a:srgbClr val="52575D"/>
                </a:buClr>
              </a:pPr>
              <a:r>
                <a:rPr lang="ru-RU" sz="1300" kern="1200" dirty="0">
                  <a:solidFill>
                    <a:srgbClr val="52575D">
                      <a:lumMod val="50000"/>
                    </a:srgbClr>
                  </a:solidFill>
                </a:rPr>
                <a:t>Исполнитель применил практику подготовки </a:t>
              </a:r>
              <a:r>
                <a:rPr lang="ru-RU" sz="1300" kern="1200" dirty="0" err="1">
                  <a:solidFill>
                    <a:srgbClr val="52575D">
                      <a:lumMod val="50000"/>
                    </a:srgbClr>
                  </a:solidFill>
                </a:rPr>
                <a:t>предзаполненных</a:t>
              </a:r>
              <a:r>
                <a:rPr lang="ru-RU" sz="1300" kern="1200" dirty="0">
                  <a:solidFill>
                    <a:srgbClr val="52575D">
                      <a:lumMod val="50000"/>
                    </a:srgbClr>
                  </a:solidFill>
                </a:rPr>
                <a:t> опросников, чем сильно упростил функциональным Заказчикам прохождение интервью. Сотрудники опирались на уже готовую фактуру, подготовленную с учетом нормативных требований организации и с применением лучших практик и </a:t>
              </a:r>
              <a:r>
                <a:rPr lang="ru-RU" sz="1300" kern="1200" dirty="0" smtClean="0">
                  <a:solidFill>
                    <a:srgbClr val="52575D">
                      <a:lumMod val="50000"/>
                    </a:srgbClr>
                  </a:solidFill>
                </a:rPr>
                <a:t>методик</a:t>
              </a:r>
              <a:endParaRPr lang="ru-RU" sz="900" b="1" dirty="0" smtClean="0">
                <a:solidFill>
                  <a:schemeClr val="tx1"/>
                </a:solidFill>
                <a:cs typeface="Arial"/>
              </a:endParaRP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1AA66C68-2D9D-4CC7-A1E9-A471F1FF47B1}"/>
                </a:ext>
              </a:extLst>
            </p:cNvPr>
            <p:cNvCxnSpPr>
              <a:cxnSpLocks/>
            </p:cNvCxnSpPr>
            <p:nvPr/>
          </p:nvCxnSpPr>
          <p:spPr>
            <a:xfrm>
              <a:off x="927000" y="1131889"/>
              <a:ext cx="0" cy="360415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468312" y="1131889"/>
              <a:ext cx="458688" cy="103513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8000" tIns="36000" rIns="72000" bIns="36000" numCol="1" spcCol="14288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900" b="1" dirty="0" smtClean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66467" y="2346612"/>
              <a:ext cx="458688" cy="103366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8000" tIns="36000" rIns="72000" bIns="36000" numCol="1" spcCol="14288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900" b="1" dirty="0" smtClean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66467" y="3563161"/>
              <a:ext cx="458687" cy="1033664"/>
            </a:xfrm>
            <a:prstGeom prst="rect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8000" tIns="36000" rIns="72000" bIns="36000" numCol="1" spcCol="14288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900" b="1" dirty="0" smtClean="0">
                <a:solidFill>
                  <a:schemeClr val="tx1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2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E5F0B-0310-4218-97BD-84710107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Объединение сдачи функционала заказчику </a:t>
            </a:r>
            <a:br>
              <a:rPr lang="ru-RU" dirty="0" smtClean="0"/>
            </a:br>
            <a:r>
              <a:rPr lang="ru-RU" dirty="0" smtClean="0"/>
              <a:t>и обучения сотрудников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62071" y="1536750"/>
            <a:ext cx="8378687" cy="3164432"/>
          </a:xfrm>
        </p:spPr>
        <p:txBody>
          <a:bodyPr lIns="0" rIns="0"/>
          <a:lstStyle/>
          <a:p>
            <a:pPr>
              <a:spcBef>
                <a:spcPts val="800"/>
              </a:spcBef>
            </a:pPr>
            <a:r>
              <a:rPr lang="ru-RU" sz="1300" dirty="0"/>
              <a:t>Исполнитель подготовил специальную программу и методику проведения испытаний, что позволило объединить в единые сессии этапы сдачи/приемки системы и обучения ключевых пользователей;</a:t>
            </a:r>
          </a:p>
          <a:p>
            <a:pPr>
              <a:spcBef>
                <a:spcPts val="800"/>
              </a:spcBef>
            </a:pPr>
            <a:r>
              <a:rPr lang="ru-RU" sz="1300" dirty="0"/>
              <a:t>На такие сессии дополнительно были приглашены все ключевые пользователи, которых затрагивает функциональный блок;</a:t>
            </a:r>
          </a:p>
          <a:p>
            <a:pPr>
              <a:spcBef>
                <a:spcPts val="800"/>
              </a:spcBef>
            </a:pPr>
            <a:r>
              <a:rPr lang="ru-RU" sz="1300" dirty="0"/>
              <a:t>Результатом проведенных сессий </a:t>
            </a:r>
            <a:r>
              <a:rPr lang="ru-RU" sz="1300" dirty="0" smtClean="0"/>
              <a:t>являлись </a:t>
            </a:r>
            <a:r>
              <a:rPr lang="ru-RU" sz="1300" dirty="0"/>
              <a:t>принятый Заказчиком функционал Системы и обученные пользователи, которые увидели все особенности учета и обработки документов своего функционального блока (ФБ);</a:t>
            </a:r>
          </a:p>
          <a:p>
            <a:pPr>
              <a:spcBef>
                <a:spcPts val="800"/>
              </a:spcBef>
            </a:pPr>
            <a:r>
              <a:rPr lang="ru-RU" sz="1300" dirty="0"/>
              <a:t>Во время тестирования сразу формировались инструкции пользователя в разрезе </a:t>
            </a:r>
            <a:r>
              <a:rPr lang="ru-RU" sz="1300" dirty="0" smtClean="0"/>
              <a:t>ФБ</a:t>
            </a:r>
            <a:endParaRPr lang="ru-RU" sz="1300" dirty="0"/>
          </a:p>
          <a:p>
            <a:pPr>
              <a:spcBef>
                <a:spcPts val="800"/>
              </a:spcBef>
            </a:pPr>
            <a:endParaRPr lang="ru-RU" sz="13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7000" y="1221750"/>
            <a:ext cx="8937000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2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71599" y="3422324"/>
            <a:ext cx="8378687" cy="900000"/>
          </a:xfrm>
        </p:spPr>
        <p:txBody>
          <a:bodyPr/>
          <a:lstStyle/>
          <a:p>
            <a:r>
              <a:rPr lang="ru-RU" sz="1300" dirty="0" smtClean="0"/>
              <a:t>Из доработок пришлось реализовать только несколько алгоритмов проверки, </a:t>
            </a:r>
            <a:r>
              <a:rPr lang="ru-RU" sz="1300" dirty="0" err="1" smtClean="0"/>
              <a:t>автоподстановок</a:t>
            </a:r>
            <a:r>
              <a:rPr lang="ru-RU" sz="1300" dirty="0" smtClean="0"/>
              <a:t>,           скриптов заполнения РГ и правил обмена со смежными системами</a:t>
            </a:r>
          </a:p>
          <a:p>
            <a:endParaRPr lang="ru-RU" sz="13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AFAE4-92AB-43F3-8686-8EDEF538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Быстрый запуск в «</a:t>
            </a:r>
            <a:r>
              <a:rPr lang="ru-RU" dirty="0" err="1" smtClean="0"/>
              <a:t>продакшн</a:t>
            </a:r>
            <a:r>
              <a:rPr lang="ru-RU" dirty="0" smtClean="0"/>
              <a:t>»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71599" y="1176750"/>
            <a:ext cx="8055000" cy="2022508"/>
            <a:chOff x="612000" y="1238315"/>
            <a:chExt cx="8055000" cy="202250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12000" y="1238315"/>
              <a:ext cx="8055000" cy="900001"/>
            </a:xfrm>
            <a:prstGeom prst="rect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8000" tIns="36000" rIns="72000" bIns="36000" numCol="1" spcCol="14288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93763" algn="l"/>
              <a:r>
                <a:rPr lang="ru-RU" sz="1300" dirty="0">
                  <a:solidFill>
                    <a:schemeClr val="tx1">
                      <a:lumMod val="50000"/>
                    </a:schemeClr>
                  </a:solidFill>
                  <a:cs typeface="Arial"/>
                </a:rPr>
                <a:t>Спустя </a:t>
              </a:r>
              <a:r>
                <a:rPr lang="ru-RU" sz="2400" b="1" dirty="0" smtClean="0">
                  <a:solidFill>
                    <a:schemeClr val="tx1"/>
                  </a:solidFill>
                  <a:cs typeface="Arial"/>
                </a:rPr>
                <a:t>3</a:t>
              </a:r>
              <a:r>
                <a:rPr lang="ru-RU" sz="1600" b="1" dirty="0" smtClean="0">
                  <a:solidFill>
                    <a:schemeClr val="tx1"/>
                  </a:solidFill>
                  <a:cs typeface="Arial"/>
                </a:rPr>
                <a:t> </a:t>
              </a:r>
              <a:r>
                <a:rPr lang="ru-RU" sz="1600" b="1" dirty="0">
                  <a:solidFill>
                    <a:schemeClr val="tx1"/>
                  </a:solidFill>
                  <a:cs typeface="Arial"/>
                </a:rPr>
                <a:t>месяца</a:t>
              </a:r>
              <a:r>
                <a:rPr lang="ru-RU" sz="1600" b="1" dirty="0">
                  <a:solidFill>
                    <a:schemeClr val="tx1">
                      <a:lumMod val="50000"/>
                    </a:schemeClr>
                  </a:solidFill>
                  <a:cs typeface="Arial"/>
                </a:rPr>
                <a:t> </a:t>
              </a:r>
              <a:r>
                <a:rPr lang="ru-RU" sz="1300" dirty="0">
                  <a:solidFill>
                    <a:schemeClr val="tx1">
                      <a:lumMod val="50000"/>
                    </a:schemeClr>
                  </a:solidFill>
                  <a:cs typeface="Arial"/>
                </a:rPr>
                <a:t>с начала работ, </a:t>
              </a:r>
              <a:r>
                <a:rPr lang="ru-RU" sz="1300" dirty="0" smtClean="0">
                  <a:solidFill>
                    <a:schemeClr val="tx1">
                      <a:lumMod val="50000"/>
                    </a:schemeClr>
                  </a:solidFill>
                  <a:cs typeface="Arial"/>
                </a:rPr>
                <a:t>система </a:t>
              </a:r>
              <a:r>
                <a:rPr lang="ru-RU" sz="1300" dirty="0">
                  <a:solidFill>
                    <a:schemeClr val="tx1">
                      <a:lumMod val="50000"/>
                    </a:schemeClr>
                  </a:solidFill>
                  <a:cs typeface="Arial"/>
                </a:rPr>
                <a:t>была готова </a:t>
              </a:r>
              <a:endParaRPr lang="ru-RU" sz="1300" dirty="0" smtClean="0">
                <a:solidFill>
                  <a:schemeClr val="tx1">
                    <a:lumMod val="50000"/>
                  </a:schemeClr>
                </a:solidFill>
                <a:cs typeface="Arial"/>
              </a:endParaRPr>
            </a:p>
            <a:p>
              <a:pPr marL="893763" algn="l"/>
              <a:r>
                <a:rPr lang="ru-RU" sz="1300" dirty="0" smtClean="0">
                  <a:solidFill>
                    <a:schemeClr val="tx1">
                      <a:lumMod val="50000"/>
                    </a:schemeClr>
                  </a:solidFill>
                  <a:cs typeface="Arial"/>
                </a:rPr>
                <a:t>к </a:t>
              </a:r>
              <a:r>
                <a:rPr lang="ru-RU" sz="1300" dirty="0">
                  <a:solidFill>
                    <a:schemeClr val="tx1">
                      <a:lumMod val="50000"/>
                    </a:schemeClr>
                  </a:solidFill>
                  <a:cs typeface="Arial"/>
                </a:rPr>
                <a:t>переходу в опытно-промышленную эксплуатацию</a:t>
              </a:r>
              <a:endParaRPr lang="ru-RU" sz="1300" dirty="0" smtClean="0">
                <a:solidFill>
                  <a:schemeClr val="tx1">
                    <a:lumMod val="50000"/>
                  </a:schemeClr>
                </a:solidFill>
                <a:cs typeface="Arial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2000" y="2300244"/>
              <a:ext cx="3915000" cy="960152"/>
            </a:xfrm>
            <a:prstGeom prst="rect">
              <a:avLst/>
            </a:prstGeom>
            <a:solidFill>
              <a:schemeClr val="accent6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8000" tIns="36000" rIns="72000" bIns="36000" numCol="1" spcCol="14288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ru-RU" sz="2400" b="1" kern="1200" dirty="0">
                  <a:solidFill>
                    <a:schemeClr val="tx1"/>
                  </a:solidFill>
                </a:rPr>
                <a:t>2</a:t>
              </a:r>
              <a:r>
                <a:rPr lang="ru-RU" sz="1600" b="1" kern="1200" dirty="0">
                  <a:solidFill>
                    <a:schemeClr val="tx1"/>
                  </a:solidFill>
                </a:rPr>
                <a:t> месяца </a:t>
              </a:r>
              <a:r>
                <a:rPr lang="ru-RU" sz="1300" kern="1200" dirty="0">
                  <a:solidFill>
                    <a:schemeClr val="tx1">
                      <a:lumMod val="50000"/>
                    </a:schemeClr>
                  </a:solidFill>
                </a:rPr>
                <a:t>ушло на </a:t>
              </a:r>
              <a:r>
                <a:rPr lang="ru-RU" sz="1300" kern="1200" dirty="0" smtClean="0">
                  <a:solidFill>
                    <a:schemeClr val="tx1">
                      <a:lumMod val="50000"/>
                    </a:schemeClr>
                  </a:solidFill>
                </a:rPr>
                <a:t>обследование</a:t>
              </a:r>
            </a:p>
            <a:p>
              <a:pPr algn="l"/>
              <a:r>
                <a:rPr lang="ru-RU" sz="1300" kern="1200" dirty="0" smtClean="0">
                  <a:solidFill>
                    <a:schemeClr val="tx1">
                      <a:lumMod val="50000"/>
                    </a:schemeClr>
                  </a:solidFill>
                </a:rPr>
                <a:t>и </a:t>
              </a:r>
              <a:r>
                <a:rPr lang="ru-RU" sz="1300" kern="1200" dirty="0">
                  <a:solidFill>
                    <a:schemeClr val="tx1">
                      <a:lumMod val="50000"/>
                    </a:schemeClr>
                  </a:solidFill>
                </a:rPr>
                <a:t>настройку Систем</a:t>
              </a:r>
              <a:endParaRPr lang="ru-RU" sz="1300" b="1" dirty="0" smtClean="0">
                <a:solidFill>
                  <a:schemeClr val="tx1">
                    <a:lumMod val="50000"/>
                  </a:schemeClr>
                </a:solidFill>
                <a:cs typeface="Arial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752000" y="2300671"/>
              <a:ext cx="3915000" cy="960152"/>
            </a:xfrm>
            <a:prstGeom prst="rect">
              <a:avLst/>
            </a:prstGeom>
            <a:solidFill>
              <a:schemeClr val="accent6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8000" tIns="36000" rIns="72000" bIns="36000" numCol="1" spcCol="14288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ru-RU" sz="1300" kern="1200" dirty="0">
                  <a:solidFill>
                    <a:schemeClr val="tx1">
                      <a:lumMod val="50000"/>
                    </a:schemeClr>
                  </a:solidFill>
                </a:rPr>
                <a:t>и </a:t>
              </a:r>
              <a:r>
                <a:rPr lang="ru-RU" sz="2400" b="1" kern="1200" dirty="0">
                  <a:solidFill>
                    <a:schemeClr val="tx1"/>
                  </a:solidFill>
                </a:rPr>
                <a:t>1</a:t>
              </a:r>
              <a:r>
                <a:rPr lang="ru-RU" sz="1600" b="1" kern="1200" dirty="0">
                  <a:solidFill>
                    <a:schemeClr val="tx1"/>
                  </a:solidFill>
                </a:rPr>
                <a:t> месяц </a:t>
              </a:r>
              <a:r>
                <a:rPr lang="ru-RU" sz="1300" kern="1200" dirty="0">
                  <a:solidFill>
                    <a:schemeClr val="tx1">
                      <a:lumMod val="50000"/>
                    </a:schemeClr>
                  </a:solidFill>
                </a:rPr>
                <a:t>на сдачу/приемку </a:t>
              </a:r>
              <a:endParaRPr lang="ru-RU" sz="1300" kern="1200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l"/>
              <a:r>
                <a:rPr lang="ru-RU" sz="1300" kern="1200" dirty="0" smtClean="0">
                  <a:solidFill>
                    <a:schemeClr val="tx1">
                      <a:lumMod val="50000"/>
                    </a:schemeClr>
                  </a:solidFill>
                </a:rPr>
                <a:t>и </a:t>
              </a:r>
              <a:r>
                <a:rPr lang="ru-RU" sz="1300" kern="1200" dirty="0">
                  <a:solidFill>
                    <a:schemeClr val="tx1">
                      <a:lumMod val="50000"/>
                    </a:schemeClr>
                  </a:solidFill>
                </a:rPr>
                <a:t>обучение пользователей</a:t>
              </a:r>
              <a:endParaRPr lang="ru-RU" sz="1300" b="1" dirty="0" smtClean="0">
                <a:solidFill>
                  <a:schemeClr val="tx1">
                    <a:lumMod val="50000"/>
                  </a:schemeClr>
                </a:solidFill>
                <a:cs typeface="Arial"/>
              </a:endParaRPr>
            </a:p>
          </p:txBody>
        </p:sp>
      </p:grp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651599" y="1299471"/>
            <a:ext cx="630000" cy="640894"/>
          </a:xfrm>
          <a:custGeom>
            <a:avLst/>
            <a:gdLst>
              <a:gd name="T0" fmla="*/ 413 w 800"/>
              <a:gd name="T1" fmla="*/ 643 h 801"/>
              <a:gd name="T2" fmla="*/ 693 w 800"/>
              <a:gd name="T3" fmla="*/ 655 h 801"/>
              <a:gd name="T4" fmla="*/ 653 w 800"/>
              <a:gd name="T5" fmla="*/ 588 h 801"/>
              <a:gd name="T6" fmla="*/ 748 w 800"/>
              <a:gd name="T7" fmla="*/ 730 h 801"/>
              <a:gd name="T8" fmla="*/ 667 w 800"/>
              <a:gd name="T9" fmla="*/ 775 h 801"/>
              <a:gd name="T10" fmla="*/ 578 w 800"/>
              <a:gd name="T11" fmla="*/ 749 h 801"/>
              <a:gd name="T12" fmla="*/ 533 w 800"/>
              <a:gd name="T13" fmla="*/ 668 h 801"/>
              <a:gd name="T14" fmla="*/ 558 w 800"/>
              <a:gd name="T15" fmla="*/ 579 h 801"/>
              <a:gd name="T16" fmla="*/ 639 w 800"/>
              <a:gd name="T17" fmla="*/ 535 h 801"/>
              <a:gd name="T18" fmla="*/ 728 w 800"/>
              <a:gd name="T19" fmla="*/ 560 h 801"/>
              <a:gd name="T20" fmla="*/ 773 w 800"/>
              <a:gd name="T21" fmla="*/ 641 h 801"/>
              <a:gd name="T22" fmla="*/ 739 w 800"/>
              <a:gd name="T23" fmla="*/ 533 h 801"/>
              <a:gd name="T24" fmla="*/ 614 w 800"/>
              <a:gd name="T25" fmla="*/ 520 h 801"/>
              <a:gd name="T26" fmla="*/ 550 w 800"/>
              <a:gd name="T27" fmla="*/ 612 h 801"/>
              <a:gd name="T28" fmla="*/ 530 w 800"/>
              <a:gd name="T29" fmla="*/ 723 h 801"/>
              <a:gd name="T30" fmla="*/ 628 w 800"/>
              <a:gd name="T31" fmla="*/ 801 h 801"/>
              <a:gd name="T32" fmla="*/ 775 w 800"/>
              <a:gd name="T33" fmla="*/ 740 h 801"/>
              <a:gd name="T34" fmla="*/ 788 w 800"/>
              <a:gd name="T35" fmla="*/ 616 h 801"/>
              <a:gd name="T36" fmla="*/ 386 w 800"/>
              <a:gd name="T37" fmla="*/ 361 h 801"/>
              <a:gd name="T38" fmla="*/ 426 w 800"/>
              <a:gd name="T39" fmla="*/ 175 h 801"/>
              <a:gd name="T40" fmla="*/ 400 w 800"/>
              <a:gd name="T41" fmla="*/ 121 h 801"/>
              <a:gd name="T42" fmla="*/ 511 w 800"/>
              <a:gd name="T43" fmla="*/ 375 h 801"/>
              <a:gd name="T44" fmla="*/ 400 w 800"/>
              <a:gd name="T45" fmla="*/ 308 h 801"/>
              <a:gd name="T46" fmla="*/ 400 w 800"/>
              <a:gd name="T47" fmla="*/ 543 h 801"/>
              <a:gd name="T48" fmla="*/ 254 w 800"/>
              <a:gd name="T49" fmla="*/ 383 h 801"/>
              <a:gd name="T50" fmla="*/ 266 w 800"/>
              <a:gd name="T51" fmla="*/ 375 h 801"/>
              <a:gd name="T52" fmla="*/ 267 w 800"/>
              <a:gd name="T53" fmla="*/ 233 h 801"/>
              <a:gd name="T54" fmla="*/ 226 w 800"/>
              <a:gd name="T55" fmla="*/ 495 h 801"/>
              <a:gd name="T56" fmla="*/ 391 w 800"/>
              <a:gd name="T57" fmla="*/ 572 h 801"/>
              <a:gd name="T58" fmla="*/ 561 w 800"/>
              <a:gd name="T59" fmla="*/ 487 h 801"/>
              <a:gd name="T60" fmla="*/ 0 w 800"/>
              <a:gd name="T61" fmla="*/ 201 h 801"/>
              <a:gd name="T62" fmla="*/ 160 w 800"/>
              <a:gd name="T63" fmla="*/ 201 h 801"/>
              <a:gd name="T64" fmla="*/ 160 w 800"/>
              <a:gd name="T65" fmla="*/ 175 h 801"/>
              <a:gd name="T66" fmla="*/ 80 w 800"/>
              <a:gd name="T67" fmla="*/ 55 h 801"/>
              <a:gd name="T68" fmla="*/ 106 w 800"/>
              <a:gd name="T69" fmla="*/ 308 h 801"/>
              <a:gd name="T70" fmla="*/ 26 w 800"/>
              <a:gd name="T71" fmla="*/ 335 h 801"/>
              <a:gd name="T72" fmla="*/ 53 w 800"/>
              <a:gd name="T73" fmla="*/ 441 h 801"/>
              <a:gd name="T74" fmla="*/ 0 w 800"/>
              <a:gd name="T75" fmla="*/ 415 h 801"/>
              <a:gd name="T76" fmla="*/ 0 w 800"/>
              <a:gd name="T77" fmla="*/ 468 h 801"/>
              <a:gd name="T78" fmla="*/ 800 w 800"/>
              <a:gd name="T79" fmla="*/ 215 h 801"/>
              <a:gd name="T80" fmla="*/ 720 w 800"/>
              <a:gd name="T81" fmla="*/ 241 h 801"/>
              <a:gd name="T82" fmla="*/ 746 w 800"/>
              <a:gd name="T83" fmla="*/ 348 h 801"/>
              <a:gd name="T84" fmla="*/ 693 w 800"/>
              <a:gd name="T85" fmla="*/ 321 h 801"/>
              <a:gd name="T86" fmla="*/ 693 w 800"/>
              <a:gd name="T87" fmla="*/ 375 h 801"/>
              <a:gd name="T88" fmla="*/ 800 w 800"/>
              <a:gd name="T89" fmla="*/ 1 h 801"/>
              <a:gd name="T90" fmla="*/ 666 w 800"/>
              <a:gd name="T91" fmla="*/ 28 h 801"/>
              <a:gd name="T92" fmla="*/ 640 w 800"/>
              <a:gd name="T93" fmla="*/ 81 h 801"/>
              <a:gd name="T94" fmla="*/ 586 w 800"/>
              <a:gd name="T95" fmla="*/ 148 h 801"/>
              <a:gd name="T96" fmla="*/ 213 w 800"/>
              <a:gd name="T97" fmla="*/ 721 h 801"/>
              <a:gd name="T98" fmla="*/ 186 w 800"/>
              <a:gd name="T99" fmla="*/ 788 h 801"/>
              <a:gd name="T100" fmla="*/ 133 w 800"/>
              <a:gd name="T101" fmla="*/ 775 h 801"/>
              <a:gd name="T102" fmla="*/ 106 w 800"/>
              <a:gd name="T103" fmla="*/ 668 h 801"/>
              <a:gd name="T104" fmla="*/ 160 w 800"/>
              <a:gd name="T105" fmla="*/ 681 h 801"/>
              <a:gd name="T106" fmla="*/ 40 w 800"/>
              <a:gd name="T107" fmla="*/ 775 h 801"/>
              <a:gd name="T108" fmla="*/ 53 w 800"/>
              <a:gd name="T109" fmla="*/ 801 h 801"/>
              <a:gd name="T110" fmla="*/ 400 w 800"/>
              <a:gd name="T111" fmla="*/ 801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00" h="801">
                <a:moveTo>
                  <a:pt x="400" y="775"/>
                </a:moveTo>
                <a:cubicBezTo>
                  <a:pt x="363" y="775"/>
                  <a:pt x="333" y="745"/>
                  <a:pt x="333" y="708"/>
                </a:cubicBezTo>
                <a:cubicBezTo>
                  <a:pt x="333" y="676"/>
                  <a:pt x="355" y="649"/>
                  <a:pt x="386" y="643"/>
                </a:cubicBezTo>
                <a:lnTo>
                  <a:pt x="386" y="708"/>
                </a:lnTo>
                <a:lnTo>
                  <a:pt x="413" y="708"/>
                </a:lnTo>
                <a:lnTo>
                  <a:pt x="413" y="643"/>
                </a:lnTo>
                <a:cubicBezTo>
                  <a:pt x="449" y="650"/>
                  <a:pt x="472" y="685"/>
                  <a:pt x="465" y="721"/>
                </a:cubicBezTo>
                <a:cubicBezTo>
                  <a:pt x="459" y="752"/>
                  <a:pt x="431" y="775"/>
                  <a:pt x="400" y="775"/>
                </a:cubicBezTo>
                <a:close/>
                <a:moveTo>
                  <a:pt x="653" y="695"/>
                </a:moveTo>
                <a:cubicBezTo>
                  <a:pt x="631" y="695"/>
                  <a:pt x="613" y="677"/>
                  <a:pt x="613" y="655"/>
                </a:cubicBezTo>
                <a:cubicBezTo>
                  <a:pt x="613" y="633"/>
                  <a:pt x="631" y="615"/>
                  <a:pt x="653" y="615"/>
                </a:cubicBezTo>
                <a:cubicBezTo>
                  <a:pt x="675" y="615"/>
                  <a:pt x="693" y="633"/>
                  <a:pt x="693" y="655"/>
                </a:cubicBezTo>
                <a:cubicBezTo>
                  <a:pt x="693" y="677"/>
                  <a:pt x="675" y="695"/>
                  <a:pt x="653" y="695"/>
                </a:cubicBezTo>
                <a:close/>
                <a:moveTo>
                  <a:pt x="653" y="588"/>
                </a:moveTo>
                <a:cubicBezTo>
                  <a:pt x="616" y="588"/>
                  <a:pt x="586" y="618"/>
                  <a:pt x="586" y="655"/>
                </a:cubicBezTo>
                <a:cubicBezTo>
                  <a:pt x="586" y="691"/>
                  <a:pt x="616" y="721"/>
                  <a:pt x="653" y="721"/>
                </a:cubicBezTo>
                <a:cubicBezTo>
                  <a:pt x="690" y="721"/>
                  <a:pt x="720" y="691"/>
                  <a:pt x="720" y="655"/>
                </a:cubicBezTo>
                <a:cubicBezTo>
                  <a:pt x="720" y="618"/>
                  <a:pt x="690" y="588"/>
                  <a:pt x="653" y="588"/>
                </a:cubicBezTo>
                <a:close/>
                <a:moveTo>
                  <a:pt x="773" y="668"/>
                </a:moveTo>
                <a:lnTo>
                  <a:pt x="741" y="672"/>
                </a:lnTo>
                <a:cubicBezTo>
                  <a:pt x="736" y="673"/>
                  <a:pt x="732" y="676"/>
                  <a:pt x="730" y="681"/>
                </a:cubicBezTo>
                <a:cubicBezTo>
                  <a:pt x="729" y="684"/>
                  <a:pt x="728" y="688"/>
                  <a:pt x="726" y="691"/>
                </a:cubicBezTo>
                <a:cubicBezTo>
                  <a:pt x="724" y="695"/>
                  <a:pt x="725" y="701"/>
                  <a:pt x="728" y="705"/>
                </a:cubicBezTo>
                <a:lnTo>
                  <a:pt x="748" y="730"/>
                </a:lnTo>
                <a:lnTo>
                  <a:pt x="728" y="749"/>
                </a:lnTo>
                <a:lnTo>
                  <a:pt x="703" y="730"/>
                </a:lnTo>
                <a:cubicBezTo>
                  <a:pt x="699" y="726"/>
                  <a:pt x="694" y="726"/>
                  <a:pt x="689" y="728"/>
                </a:cubicBezTo>
                <a:cubicBezTo>
                  <a:pt x="686" y="730"/>
                  <a:pt x="683" y="731"/>
                  <a:pt x="679" y="732"/>
                </a:cubicBezTo>
                <a:cubicBezTo>
                  <a:pt x="675" y="734"/>
                  <a:pt x="671" y="738"/>
                  <a:pt x="671" y="743"/>
                </a:cubicBezTo>
                <a:lnTo>
                  <a:pt x="667" y="775"/>
                </a:lnTo>
                <a:lnTo>
                  <a:pt x="639" y="775"/>
                </a:lnTo>
                <a:lnTo>
                  <a:pt x="635" y="743"/>
                </a:lnTo>
                <a:cubicBezTo>
                  <a:pt x="635" y="738"/>
                  <a:pt x="631" y="734"/>
                  <a:pt x="627" y="732"/>
                </a:cubicBezTo>
                <a:cubicBezTo>
                  <a:pt x="623" y="731"/>
                  <a:pt x="620" y="730"/>
                  <a:pt x="617" y="728"/>
                </a:cubicBezTo>
                <a:cubicBezTo>
                  <a:pt x="612" y="726"/>
                  <a:pt x="607" y="726"/>
                  <a:pt x="603" y="730"/>
                </a:cubicBezTo>
                <a:lnTo>
                  <a:pt x="578" y="749"/>
                </a:lnTo>
                <a:lnTo>
                  <a:pt x="558" y="730"/>
                </a:lnTo>
                <a:lnTo>
                  <a:pt x="578" y="705"/>
                </a:lnTo>
                <a:cubicBezTo>
                  <a:pt x="581" y="701"/>
                  <a:pt x="582" y="695"/>
                  <a:pt x="580" y="691"/>
                </a:cubicBezTo>
                <a:cubicBezTo>
                  <a:pt x="578" y="688"/>
                  <a:pt x="577" y="684"/>
                  <a:pt x="576" y="681"/>
                </a:cubicBezTo>
                <a:cubicBezTo>
                  <a:pt x="574" y="676"/>
                  <a:pt x="570" y="673"/>
                  <a:pt x="565" y="672"/>
                </a:cubicBezTo>
                <a:lnTo>
                  <a:pt x="533" y="668"/>
                </a:lnTo>
                <a:lnTo>
                  <a:pt x="533" y="641"/>
                </a:lnTo>
                <a:lnTo>
                  <a:pt x="565" y="637"/>
                </a:lnTo>
                <a:cubicBezTo>
                  <a:pt x="570" y="636"/>
                  <a:pt x="574" y="633"/>
                  <a:pt x="576" y="628"/>
                </a:cubicBezTo>
                <a:cubicBezTo>
                  <a:pt x="577" y="625"/>
                  <a:pt x="578" y="622"/>
                  <a:pt x="580" y="619"/>
                </a:cubicBezTo>
                <a:cubicBezTo>
                  <a:pt x="582" y="614"/>
                  <a:pt x="581" y="609"/>
                  <a:pt x="578" y="605"/>
                </a:cubicBezTo>
                <a:lnTo>
                  <a:pt x="558" y="579"/>
                </a:lnTo>
                <a:lnTo>
                  <a:pt x="578" y="560"/>
                </a:lnTo>
                <a:lnTo>
                  <a:pt x="603" y="580"/>
                </a:lnTo>
                <a:cubicBezTo>
                  <a:pt x="607" y="583"/>
                  <a:pt x="612" y="583"/>
                  <a:pt x="617" y="581"/>
                </a:cubicBezTo>
                <a:cubicBezTo>
                  <a:pt x="620" y="580"/>
                  <a:pt x="623" y="578"/>
                  <a:pt x="626" y="577"/>
                </a:cubicBezTo>
                <a:cubicBezTo>
                  <a:pt x="631" y="576"/>
                  <a:pt x="635" y="571"/>
                  <a:pt x="635" y="566"/>
                </a:cubicBezTo>
                <a:lnTo>
                  <a:pt x="639" y="535"/>
                </a:lnTo>
                <a:lnTo>
                  <a:pt x="667" y="535"/>
                </a:lnTo>
                <a:lnTo>
                  <a:pt x="671" y="566"/>
                </a:lnTo>
                <a:cubicBezTo>
                  <a:pt x="671" y="571"/>
                  <a:pt x="675" y="576"/>
                  <a:pt x="680" y="577"/>
                </a:cubicBezTo>
                <a:cubicBezTo>
                  <a:pt x="683" y="578"/>
                  <a:pt x="686" y="580"/>
                  <a:pt x="689" y="581"/>
                </a:cubicBezTo>
                <a:cubicBezTo>
                  <a:pt x="694" y="583"/>
                  <a:pt x="699" y="583"/>
                  <a:pt x="703" y="580"/>
                </a:cubicBezTo>
                <a:lnTo>
                  <a:pt x="728" y="560"/>
                </a:lnTo>
                <a:lnTo>
                  <a:pt x="748" y="579"/>
                </a:lnTo>
                <a:lnTo>
                  <a:pt x="728" y="605"/>
                </a:lnTo>
                <a:cubicBezTo>
                  <a:pt x="725" y="609"/>
                  <a:pt x="724" y="614"/>
                  <a:pt x="726" y="619"/>
                </a:cubicBezTo>
                <a:cubicBezTo>
                  <a:pt x="728" y="622"/>
                  <a:pt x="729" y="625"/>
                  <a:pt x="730" y="628"/>
                </a:cubicBezTo>
                <a:cubicBezTo>
                  <a:pt x="732" y="633"/>
                  <a:pt x="736" y="636"/>
                  <a:pt x="741" y="637"/>
                </a:cubicBezTo>
                <a:lnTo>
                  <a:pt x="773" y="641"/>
                </a:lnTo>
                <a:lnTo>
                  <a:pt x="773" y="668"/>
                </a:lnTo>
                <a:close/>
                <a:moveTo>
                  <a:pt x="788" y="616"/>
                </a:moveTo>
                <a:lnTo>
                  <a:pt x="756" y="612"/>
                </a:lnTo>
                <a:lnTo>
                  <a:pt x="776" y="587"/>
                </a:lnTo>
                <a:cubicBezTo>
                  <a:pt x="780" y="581"/>
                  <a:pt x="779" y="574"/>
                  <a:pt x="775" y="569"/>
                </a:cubicBezTo>
                <a:lnTo>
                  <a:pt x="739" y="533"/>
                </a:lnTo>
                <a:cubicBezTo>
                  <a:pt x="734" y="528"/>
                  <a:pt x="726" y="528"/>
                  <a:pt x="721" y="532"/>
                </a:cubicBezTo>
                <a:lnTo>
                  <a:pt x="696" y="552"/>
                </a:lnTo>
                <a:lnTo>
                  <a:pt x="692" y="520"/>
                </a:lnTo>
                <a:cubicBezTo>
                  <a:pt x="691" y="513"/>
                  <a:pt x="685" y="508"/>
                  <a:pt x="678" y="508"/>
                </a:cubicBezTo>
                <a:lnTo>
                  <a:pt x="628" y="508"/>
                </a:lnTo>
                <a:cubicBezTo>
                  <a:pt x="621" y="508"/>
                  <a:pt x="615" y="513"/>
                  <a:pt x="614" y="520"/>
                </a:cubicBezTo>
                <a:lnTo>
                  <a:pt x="610" y="552"/>
                </a:lnTo>
                <a:lnTo>
                  <a:pt x="585" y="532"/>
                </a:lnTo>
                <a:cubicBezTo>
                  <a:pt x="580" y="528"/>
                  <a:pt x="572" y="528"/>
                  <a:pt x="567" y="533"/>
                </a:cubicBezTo>
                <a:lnTo>
                  <a:pt x="531" y="569"/>
                </a:lnTo>
                <a:cubicBezTo>
                  <a:pt x="527" y="574"/>
                  <a:pt x="526" y="581"/>
                  <a:pt x="530" y="587"/>
                </a:cubicBezTo>
                <a:lnTo>
                  <a:pt x="550" y="612"/>
                </a:lnTo>
                <a:lnTo>
                  <a:pt x="518" y="616"/>
                </a:lnTo>
                <a:cubicBezTo>
                  <a:pt x="511" y="617"/>
                  <a:pt x="506" y="623"/>
                  <a:pt x="506" y="629"/>
                </a:cubicBezTo>
                <a:lnTo>
                  <a:pt x="506" y="680"/>
                </a:lnTo>
                <a:cubicBezTo>
                  <a:pt x="506" y="687"/>
                  <a:pt x="511" y="692"/>
                  <a:pt x="518" y="693"/>
                </a:cubicBezTo>
                <a:lnTo>
                  <a:pt x="550" y="697"/>
                </a:lnTo>
                <a:lnTo>
                  <a:pt x="530" y="723"/>
                </a:lnTo>
                <a:cubicBezTo>
                  <a:pt x="526" y="728"/>
                  <a:pt x="527" y="736"/>
                  <a:pt x="531" y="740"/>
                </a:cubicBezTo>
                <a:lnTo>
                  <a:pt x="567" y="776"/>
                </a:lnTo>
                <a:cubicBezTo>
                  <a:pt x="572" y="781"/>
                  <a:pt x="580" y="782"/>
                  <a:pt x="585" y="777"/>
                </a:cubicBezTo>
                <a:lnTo>
                  <a:pt x="610" y="758"/>
                </a:lnTo>
                <a:lnTo>
                  <a:pt x="614" y="790"/>
                </a:lnTo>
                <a:cubicBezTo>
                  <a:pt x="615" y="796"/>
                  <a:pt x="621" y="801"/>
                  <a:pt x="628" y="801"/>
                </a:cubicBezTo>
                <a:lnTo>
                  <a:pt x="678" y="801"/>
                </a:lnTo>
                <a:cubicBezTo>
                  <a:pt x="685" y="801"/>
                  <a:pt x="691" y="796"/>
                  <a:pt x="692" y="790"/>
                </a:cubicBezTo>
                <a:lnTo>
                  <a:pt x="696" y="758"/>
                </a:lnTo>
                <a:lnTo>
                  <a:pt x="721" y="777"/>
                </a:lnTo>
                <a:cubicBezTo>
                  <a:pt x="726" y="782"/>
                  <a:pt x="734" y="781"/>
                  <a:pt x="739" y="776"/>
                </a:cubicBezTo>
                <a:lnTo>
                  <a:pt x="775" y="740"/>
                </a:lnTo>
                <a:cubicBezTo>
                  <a:pt x="779" y="736"/>
                  <a:pt x="780" y="728"/>
                  <a:pt x="776" y="723"/>
                </a:cubicBezTo>
                <a:lnTo>
                  <a:pt x="756" y="697"/>
                </a:lnTo>
                <a:lnTo>
                  <a:pt x="788" y="693"/>
                </a:lnTo>
                <a:cubicBezTo>
                  <a:pt x="795" y="692"/>
                  <a:pt x="800" y="687"/>
                  <a:pt x="800" y="680"/>
                </a:cubicBezTo>
                <a:lnTo>
                  <a:pt x="800" y="629"/>
                </a:lnTo>
                <a:cubicBezTo>
                  <a:pt x="800" y="623"/>
                  <a:pt x="795" y="617"/>
                  <a:pt x="788" y="616"/>
                </a:cubicBezTo>
                <a:close/>
                <a:moveTo>
                  <a:pt x="386" y="415"/>
                </a:moveTo>
                <a:lnTo>
                  <a:pt x="413" y="415"/>
                </a:lnTo>
                <a:lnTo>
                  <a:pt x="413" y="508"/>
                </a:lnTo>
                <a:lnTo>
                  <a:pt x="386" y="508"/>
                </a:lnTo>
                <a:lnTo>
                  <a:pt x="386" y="415"/>
                </a:lnTo>
                <a:close/>
                <a:moveTo>
                  <a:pt x="386" y="361"/>
                </a:moveTo>
                <a:lnTo>
                  <a:pt x="413" y="361"/>
                </a:lnTo>
                <a:lnTo>
                  <a:pt x="413" y="388"/>
                </a:lnTo>
                <a:lnTo>
                  <a:pt x="386" y="388"/>
                </a:lnTo>
                <a:lnTo>
                  <a:pt x="386" y="361"/>
                </a:lnTo>
                <a:close/>
                <a:moveTo>
                  <a:pt x="400" y="148"/>
                </a:moveTo>
                <a:cubicBezTo>
                  <a:pt x="414" y="148"/>
                  <a:pt x="426" y="160"/>
                  <a:pt x="426" y="175"/>
                </a:cubicBezTo>
                <a:cubicBezTo>
                  <a:pt x="426" y="189"/>
                  <a:pt x="414" y="201"/>
                  <a:pt x="400" y="201"/>
                </a:cubicBezTo>
                <a:cubicBezTo>
                  <a:pt x="385" y="201"/>
                  <a:pt x="373" y="189"/>
                  <a:pt x="373" y="175"/>
                </a:cubicBezTo>
                <a:cubicBezTo>
                  <a:pt x="373" y="160"/>
                  <a:pt x="385" y="148"/>
                  <a:pt x="400" y="148"/>
                </a:cubicBezTo>
                <a:close/>
                <a:moveTo>
                  <a:pt x="400" y="228"/>
                </a:moveTo>
                <a:cubicBezTo>
                  <a:pt x="429" y="228"/>
                  <a:pt x="453" y="204"/>
                  <a:pt x="453" y="175"/>
                </a:cubicBezTo>
                <a:cubicBezTo>
                  <a:pt x="453" y="145"/>
                  <a:pt x="429" y="121"/>
                  <a:pt x="400" y="121"/>
                </a:cubicBezTo>
                <a:cubicBezTo>
                  <a:pt x="370" y="121"/>
                  <a:pt x="346" y="145"/>
                  <a:pt x="346" y="175"/>
                </a:cubicBezTo>
                <a:cubicBezTo>
                  <a:pt x="346" y="204"/>
                  <a:pt x="370" y="228"/>
                  <a:pt x="400" y="228"/>
                </a:cubicBezTo>
                <a:close/>
                <a:moveTo>
                  <a:pt x="582" y="468"/>
                </a:moveTo>
                <a:lnTo>
                  <a:pt x="545" y="383"/>
                </a:lnTo>
                <a:cubicBezTo>
                  <a:pt x="543" y="378"/>
                  <a:pt x="538" y="375"/>
                  <a:pt x="533" y="375"/>
                </a:cubicBezTo>
                <a:lnTo>
                  <a:pt x="511" y="375"/>
                </a:lnTo>
                <a:cubicBezTo>
                  <a:pt x="523" y="339"/>
                  <a:pt x="531" y="301"/>
                  <a:pt x="532" y="263"/>
                </a:cubicBezTo>
                <a:lnTo>
                  <a:pt x="587" y="290"/>
                </a:lnTo>
                <a:lnTo>
                  <a:pt x="611" y="468"/>
                </a:lnTo>
                <a:lnTo>
                  <a:pt x="582" y="468"/>
                </a:lnTo>
                <a:close/>
                <a:moveTo>
                  <a:pt x="474" y="392"/>
                </a:moveTo>
                <a:cubicBezTo>
                  <a:pt x="463" y="342"/>
                  <a:pt x="434" y="308"/>
                  <a:pt x="400" y="308"/>
                </a:cubicBezTo>
                <a:cubicBezTo>
                  <a:pt x="365" y="308"/>
                  <a:pt x="337" y="342"/>
                  <a:pt x="325" y="392"/>
                </a:cubicBezTo>
                <a:cubicBezTo>
                  <a:pt x="303" y="345"/>
                  <a:pt x="292" y="293"/>
                  <a:pt x="293" y="241"/>
                </a:cubicBezTo>
                <a:cubicBezTo>
                  <a:pt x="293" y="143"/>
                  <a:pt x="373" y="58"/>
                  <a:pt x="400" y="33"/>
                </a:cubicBezTo>
                <a:cubicBezTo>
                  <a:pt x="426" y="58"/>
                  <a:pt x="506" y="143"/>
                  <a:pt x="506" y="241"/>
                </a:cubicBezTo>
                <a:cubicBezTo>
                  <a:pt x="507" y="293"/>
                  <a:pt x="496" y="345"/>
                  <a:pt x="474" y="392"/>
                </a:cubicBezTo>
                <a:close/>
                <a:moveTo>
                  <a:pt x="400" y="543"/>
                </a:moveTo>
                <a:cubicBezTo>
                  <a:pt x="383" y="527"/>
                  <a:pt x="346" y="487"/>
                  <a:pt x="346" y="441"/>
                </a:cubicBezTo>
                <a:cubicBezTo>
                  <a:pt x="346" y="379"/>
                  <a:pt x="374" y="335"/>
                  <a:pt x="400" y="335"/>
                </a:cubicBezTo>
                <a:cubicBezTo>
                  <a:pt x="425" y="335"/>
                  <a:pt x="453" y="379"/>
                  <a:pt x="453" y="441"/>
                </a:cubicBezTo>
                <a:cubicBezTo>
                  <a:pt x="453" y="487"/>
                  <a:pt x="417" y="527"/>
                  <a:pt x="400" y="543"/>
                </a:cubicBezTo>
                <a:close/>
                <a:moveTo>
                  <a:pt x="266" y="375"/>
                </a:moveTo>
                <a:cubicBezTo>
                  <a:pt x="261" y="375"/>
                  <a:pt x="256" y="378"/>
                  <a:pt x="254" y="383"/>
                </a:cubicBezTo>
                <a:lnTo>
                  <a:pt x="218" y="468"/>
                </a:lnTo>
                <a:lnTo>
                  <a:pt x="188" y="468"/>
                </a:lnTo>
                <a:lnTo>
                  <a:pt x="212" y="290"/>
                </a:lnTo>
                <a:lnTo>
                  <a:pt x="267" y="263"/>
                </a:lnTo>
                <a:cubicBezTo>
                  <a:pt x="269" y="301"/>
                  <a:pt x="276" y="339"/>
                  <a:pt x="289" y="375"/>
                </a:cubicBezTo>
                <a:lnTo>
                  <a:pt x="266" y="375"/>
                </a:lnTo>
                <a:close/>
                <a:moveTo>
                  <a:pt x="613" y="280"/>
                </a:moveTo>
                <a:cubicBezTo>
                  <a:pt x="612" y="275"/>
                  <a:pt x="610" y="271"/>
                  <a:pt x="606" y="269"/>
                </a:cubicBezTo>
                <a:lnTo>
                  <a:pt x="532" y="233"/>
                </a:lnTo>
                <a:cubicBezTo>
                  <a:pt x="528" y="107"/>
                  <a:pt x="413" y="9"/>
                  <a:pt x="408" y="5"/>
                </a:cubicBezTo>
                <a:cubicBezTo>
                  <a:pt x="403" y="0"/>
                  <a:pt x="396" y="0"/>
                  <a:pt x="391" y="5"/>
                </a:cubicBezTo>
                <a:cubicBezTo>
                  <a:pt x="386" y="9"/>
                  <a:pt x="272" y="107"/>
                  <a:pt x="267" y="233"/>
                </a:cubicBezTo>
                <a:lnTo>
                  <a:pt x="194" y="269"/>
                </a:lnTo>
                <a:cubicBezTo>
                  <a:pt x="190" y="271"/>
                  <a:pt x="187" y="275"/>
                  <a:pt x="186" y="280"/>
                </a:cubicBezTo>
                <a:lnTo>
                  <a:pt x="160" y="480"/>
                </a:lnTo>
                <a:cubicBezTo>
                  <a:pt x="159" y="483"/>
                  <a:pt x="160" y="487"/>
                  <a:pt x="163" y="490"/>
                </a:cubicBezTo>
                <a:cubicBezTo>
                  <a:pt x="166" y="493"/>
                  <a:pt x="169" y="495"/>
                  <a:pt x="173" y="495"/>
                </a:cubicBezTo>
                <a:lnTo>
                  <a:pt x="226" y="495"/>
                </a:lnTo>
                <a:cubicBezTo>
                  <a:pt x="232" y="495"/>
                  <a:pt x="237" y="491"/>
                  <a:pt x="239" y="487"/>
                </a:cubicBezTo>
                <a:lnTo>
                  <a:pt x="275" y="401"/>
                </a:lnTo>
                <a:lnTo>
                  <a:pt x="300" y="401"/>
                </a:lnTo>
                <a:cubicBezTo>
                  <a:pt x="305" y="413"/>
                  <a:pt x="312" y="424"/>
                  <a:pt x="320" y="434"/>
                </a:cubicBezTo>
                <a:cubicBezTo>
                  <a:pt x="320" y="437"/>
                  <a:pt x="320" y="439"/>
                  <a:pt x="320" y="441"/>
                </a:cubicBezTo>
                <a:cubicBezTo>
                  <a:pt x="320" y="513"/>
                  <a:pt x="388" y="569"/>
                  <a:pt x="391" y="572"/>
                </a:cubicBezTo>
                <a:cubicBezTo>
                  <a:pt x="396" y="576"/>
                  <a:pt x="403" y="576"/>
                  <a:pt x="408" y="572"/>
                </a:cubicBezTo>
                <a:cubicBezTo>
                  <a:pt x="411" y="569"/>
                  <a:pt x="480" y="513"/>
                  <a:pt x="480" y="441"/>
                </a:cubicBezTo>
                <a:cubicBezTo>
                  <a:pt x="480" y="439"/>
                  <a:pt x="480" y="437"/>
                  <a:pt x="479" y="434"/>
                </a:cubicBezTo>
                <a:cubicBezTo>
                  <a:pt x="487" y="424"/>
                  <a:pt x="494" y="413"/>
                  <a:pt x="500" y="401"/>
                </a:cubicBezTo>
                <a:lnTo>
                  <a:pt x="524" y="401"/>
                </a:lnTo>
                <a:lnTo>
                  <a:pt x="561" y="487"/>
                </a:lnTo>
                <a:cubicBezTo>
                  <a:pt x="563" y="491"/>
                  <a:pt x="568" y="495"/>
                  <a:pt x="573" y="495"/>
                </a:cubicBezTo>
                <a:lnTo>
                  <a:pt x="626" y="495"/>
                </a:lnTo>
                <a:cubicBezTo>
                  <a:pt x="630" y="495"/>
                  <a:pt x="634" y="493"/>
                  <a:pt x="636" y="490"/>
                </a:cubicBezTo>
                <a:cubicBezTo>
                  <a:pt x="639" y="487"/>
                  <a:pt x="640" y="483"/>
                  <a:pt x="640" y="480"/>
                </a:cubicBezTo>
                <a:lnTo>
                  <a:pt x="613" y="280"/>
                </a:lnTo>
                <a:close/>
                <a:moveTo>
                  <a:pt x="0" y="201"/>
                </a:moveTo>
                <a:lnTo>
                  <a:pt x="106" y="201"/>
                </a:lnTo>
                <a:lnTo>
                  <a:pt x="106" y="228"/>
                </a:lnTo>
                <a:lnTo>
                  <a:pt x="0" y="228"/>
                </a:lnTo>
                <a:lnTo>
                  <a:pt x="0" y="201"/>
                </a:lnTo>
                <a:close/>
                <a:moveTo>
                  <a:pt x="133" y="201"/>
                </a:moveTo>
                <a:lnTo>
                  <a:pt x="160" y="201"/>
                </a:lnTo>
                <a:lnTo>
                  <a:pt x="160" y="228"/>
                </a:lnTo>
                <a:lnTo>
                  <a:pt x="133" y="228"/>
                </a:lnTo>
                <a:lnTo>
                  <a:pt x="133" y="201"/>
                </a:lnTo>
                <a:close/>
                <a:moveTo>
                  <a:pt x="0" y="148"/>
                </a:moveTo>
                <a:lnTo>
                  <a:pt x="160" y="148"/>
                </a:lnTo>
                <a:lnTo>
                  <a:pt x="160" y="175"/>
                </a:lnTo>
                <a:lnTo>
                  <a:pt x="0" y="175"/>
                </a:lnTo>
                <a:lnTo>
                  <a:pt x="0" y="148"/>
                </a:lnTo>
                <a:close/>
                <a:moveTo>
                  <a:pt x="93" y="81"/>
                </a:moveTo>
                <a:lnTo>
                  <a:pt x="213" y="81"/>
                </a:lnTo>
                <a:lnTo>
                  <a:pt x="213" y="55"/>
                </a:lnTo>
                <a:lnTo>
                  <a:pt x="80" y="55"/>
                </a:lnTo>
                <a:cubicBezTo>
                  <a:pt x="72" y="55"/>
                  <a:pt x="66" y="61"/>
                  <a:pt x="66" y="68"/>
                </a:cubicBezTo>
                <a:lnTo>
                  <a:pt x="66" y="121"/>
                </a:lnTo>
                <a:lnTo>
                  <a:pt x="93" y="121"/>
                </a:lnTo>
                <a:lnTo>
                  <a:pt x="93" y="81"/>
                </a:lnTo>
                <a:close/>
                <a:moveTo>
                  <a:pt x="53" y="308"/>
                </a:moveTo>
                <a:lnTo>
                  <a:pt x="106" y="308"/>
                </a:lnTo>
                <a:lnTo>
                  <a:pt x="106" y="335"/>
                </a:lnTo>
                <a:lnTo>
                  <a:pt x="53" y="335"/>
                </a:lnTo>
                <a:lnTo>
                  <a:pt x="53" y="308"/>
                </a:lnTo>
                <a:close/>
                <a:moveTo>
                  <a:pt x="0" y="308"/>
                </a:moveTo>
                <a:lnTo>
                  <a:pt x="26" y="308"/>
                </a:lnTo>
                <a:lnTo>
                  <a:pt x="26" y="335"/>
                </a:lnTo>
                <a:lnTo>
                  <a:pt x="0" y="335"/>
                </a:lnTo>
                <a:lnTo>
                  <a:pt x="0" y="308"/>
                </a:lnTo>
                <a:close/>
                <a:moveTo>
                  <a:pt x="53" y="415"/>
                </a:moveTo>
                <a:lnTo>
                  <a:pt x="106" y="415"/>
                </a:lnTo>
                <a:lnTo>
                  <a:pt x="106" y="441"/>
                </a:lnTo>
                <a:lnTo>
                  <a:pt x="53" y="441"/>
                </a:lnTo>
                <a:lnTo>
                  <a:pt x="53" y="415"/>
                </a:lnTo>
                <a:close/>
                <a:moveTo>
                  <a:pt x="0" y="415"/>
                </a:moveTo>
                <a:lnTo>
                  <a:pt x="26" y="415"/>
                </a:lnTo>
                <a:lnTo>
                  <a:pt x="26" y="441"/>
                </a:lnTo>
                <a:lnTo>
                  <a:pt x="0" y="441"/>
                </a:lnTo>
                <a:lnTo>
                  <a:pt x="0" y="415"/>
                </a:lnTo>
                <a:close/>
                <a:moveTo>
                  <a:pt x="0" y="361"/>
                </a:moveTo>
                <a:lnTo>
                  <a:pt x="106" y="361"/>
                </a:lnTo>
                <a:lnTo>
                  <a:pt x="106" y="388"/>
                </a:lnTo>
                <a:lnTo>
                  <a:pt x="0" y="388"/>
                </a:lnTo>
                <a:lnTo>
                  <a:pt x="0" y="361"/>
                </a:lnTo>
                <a:close/>
                <a:moveTo>
                  <a:pt x="0" y="468"/>
                </a:moveTo>
                <a:lnTo>
                  <a:pt x="106" y="468"/>
                </a:lnTo>
                <a:lnTo>
                  <a:pt x="106" y="495"/>
                </a:lnTo>
                <a:lnTo>
                  <a:pt x="0" y="495"/>
                </a:lnTo>
                <a:lnTo>
                  <a:pt x="0" y="468"/>
                </a:lnTo>
                <a:close/>
                <a:moveTo>
                  <a:pt x="746" y="215"/>
                </a:moveTo>
                <a:lnTo>
                  <a:pt x="800" y="215"/>
                </a:lnTo>
                <a:lnTo>
                  <a:pt x="800" y="241"/>
                </a:lnTo>
                <a:lnTo>
                  <a:pt x="746" y="241"/>
                </a:lnTo>
                <a:lnTo>
                  <a:pt x="746" y="215"/>
                </a:lnTo>
                <a:close/>
                <a:moveTo>
                  <a:pt x="693" y="215"/>
                </a:moveTo>
                <a:lnTo>
                  <a:pt x="720" y="215"/>
                </a:lnTo>
                <a:lnTo>
                  <a:pt x="720" y="241"/>
                </a:lnTo>
                <a:lnTo>
                  <a:pt x="693" y="241"/>
                </a:lnTo>
                <a:lnTo>
                  <a:pt x="693" y="215"/>
                </a:lnTo>
                <a:close/>
                <a:moveTo>
                  <a:pt x="746" y="321"/>
                </a:moveTo>
                <a:lnTo>
                  <a:pt x="800" y="321"/>
                </a:lnTo>
                <a:lnTo>
                  <a:pt x="800" y="348"/>
                </a:lnTo>
                <a:lnTo>
                  <a:pt x="746" y="348"/>
                </a:lnTo>
                <a:lnTo>
                  <a:pt x="746" y="321"/>
                </a:lnTo>
                <a:close/>
                <a:moveTo>
                  <a:pt x="693" y="321"/>
                </a:moveTo>
                <a:lnTo>
                  <a:pt x="720" y="321"/>
                </a:lnTo>
                <a:lnTo>
                  <a:pt x="720" y="348"/>
                </a:lnTo>
                <a:lnTo>
                  <a:pt x="693" y="348"/>
                </a:lnTo>
                <a:lnTo>
                  <a:pt x="693" y="321"/>
                </a:lnTo>
                <a:close/>
                <a:moveTo>
                  <a:pt x="693" y="268"/>
                </a:moveTo>
                <a:lnTo>
                  <a:pt x="800" y="268"/>
                </a:lnTo>
                <a:lnTo>
                  <a:pt x="800" y="295"/>
                </a:lnTo>
                <a:lnTo>
                  <a:pt x="693" y="295"/>
                </a:lnTo>
                <a:lnTo>
                  <a:pt x="693" y="268"/>
                </a:lnTo>
                <a:close/>
                <a:moveTo>
                  <a:pt x="693" y="375"/>
                </a:moveTo>
                <a:lnTo>
                  <a:pt x="800" y="375"/>
                </a:lnTo>
                <a:lnTo>
                  <a:pt x="800" y="401"/>
                </a:lnTo>
                <a:lnTo>
                  <a:pt x="693" y="401"/>
                </a:lnTo>
                <a:lnTo>
                  <a:pt x="693" y="375"/>
                </a:lnTo>
                <a:close/>
                <a:moveTo>
                  <a:pt x="693" y="1"/>
                </a:moveTo>
                <a:lnTo>
                  <a:pt x="800" y="1"/>
                </a:lnTo>
                <a:lnTo>
                  <a:pt x="800" y="28"/>
                </a:lnTo>
                <a:lnTo>
                  <a:pt x="693" y="28"/>
                </a:lnTo>
                <a:lnTo>
                  <a:pt x="693" y="1"/>
                </a:lnTo>
                <a:close/>
                <a:moveTo>
                  <a:pt x="640" y="1"/>
                </a:moveTo>
                <a:lnTo>
                  <a:pt x="666" y="1"/>
                </a:lnTo>
                <a:lnTo>
                  <a:pt x="666" y="28"/>
                </a:lnTo>
                <a:lnTo>
                  <a:pt x="640" y="28"/>
                </a:lnTo>
                <a:lnTo>
                  <a:pt x="640" y="1"/>
                </a:lnTo>
                <a:close/>
                <a:moveTo>
                  <a:pt x="640" y="55"/>
                </a:moveTo>
                <a:lnTo>
                  <a:pt x="800" y="55"/>
                </a:lnTo>
                <a:lnTo>
                  <a:pt x="800" y="81"/>
                </a:lnTo>
                <a:lnTo>
                  <a:pt x="640" y="81"/>
                </a:lnTo>
                <a:lnTo>
                  <a:pt x="640" y="55"/>
                </a:lnTo>
                <a:close/>
                <a:moveTo>
                  <a:pt x="733" y="161"/>
                </a:moveTo>
                <a:lnTo>
                  <a:pt x="733" y="108"/>
                </a:lnTo>
                <a:lnTo>
                  <a:pt x="706" y="108"/>
                </a:lnTo>
                <a:lnTo>
                  <a:pt x="706" y="148"/>
                </a:lnTo>
                <a:lnTo>
                  <a:pt x="586" y="148"/>
                </a:lnTo>
                <a:lnTo>
                  <a:pt x="586" y="175"/>
                </a:lnTo>
                <a:lnTo>
                  <a:pt x="720" y="175"/>
                </a:lnTo>
                <a:cubicBezTo>
                  <a:pt x="727" y="175"/>
                  <a:pt x="733" y="169"/>
                  <a:pt x="733" y="161"/>
                </a:cubicBezTo>
                <a:close/>
                <a:moveTo>
                  <a:pt x="226" y="775"/>
                </a:moveTo>
                <a:lnTo>
                  <a:pt x="213" y="775"/>
                </a:lnTo>
                <a:lnTo>
                  <a:pt x="213" y="721"/>
                </a:lnTo>
                <a:lnTo>
                  <a:pt x="226" y="721"/>
                </a:lnTo>
                <a:lnTo>
                  <a:pt x="226" y="775"/>
                </a:lnTo>
                <a:close/>
                <a:moveTo>
                  <a:pt x="240" y="695"/>
                </a:moveTo>
                <a:lnTo>
                  <a:pt x="200" y="695"/>
                </a:lnTo>
                <a:cubicBezTo>
                  <a:pt x="192" y="695"/>
                  <a:pt x="186" y="701"/>
                  <a:pt x="186" y="708"/>
                </a:cubicBezTo>
                <a:lnTo>
                  <a:pt x="186" y="788"/>
                </a:lnTo>
                <a:cubicBezTo>
                  <a:pt x="186" y="795"/>
                  <a:pt x="192" y="801"/>
                  <a:pt x="200" y="801"/>
                </a:cubicBezTo>
                <a:lnTo>
                  <a:pt x="240" y="801"/>
                </a:lnTo>
                <a:cubicBezTo>
                  <a:pt x="247" y="801"/>
                  <a:pt x="253" y="795"/>
                  <a:pt x="253" y="788"/>
                </a:cubicBezTo>
                <a:lnTo>
                  <a:pt x="253" y="708"/>
                </a:lnTo>
                <a:cubicBezTo>
                  <a:pt x="253" y="701"/>
                  <a:pt x="247" y="695"/>
                  <a:pt x="240" y="695"/>
                </a:cubicBezTo>
                <a:close/>
                <a:moveTo>
                  <a:pt x="133" y="775"/>
                </a:moveTo>
                <a:lnTo>
                  <a:pt x="120" y="775"/>
                </a:lnTo>
                <a:lnTo>
                  <a:pt x="120" y="695"/>
                </a:lnTo>
                <a:lnTo>
                  <a:pt x="133" y="695"/>
                </a:lnTo>
                <a:lnTo>
                  <a:pt x="133" y="775"/>
                </a:lnTo>
                <a:close/>
                <a:moveTo>
                  <a:pt x="146" y="668"/>
                </a:moveTo>
                <a:lnTo>
                  <a:pt x="106" y="668"/>
                </a:lnTo>
                <a:cubicBezTo>
                  <a:pt x="99" y="668"/>
                  <a:pt x="93" y="674"/>
                  <a:pt x="93" y="681"/>
                </a:cubicBezTo>
                <a:lnTo>
                  <a:pt x="93" y="788"/>
                </a:lnTo>
                <a:cubicBezTo>
                  <a:pt x="93" y="795"/>
                  <a:pt x="99" y="801"/>
                  <a:pt x="106" y="801"/>
                </a:cubicBezTo>
                <a:lnTo>
                  <a:pt x="146" y="801"/>
                </a:lnTo>
                <a:cubicBezTo>
                  <a:pt x="154" y="801"/>
                  <a:pt x="160" y="795"/>
                  <a:pt x="160" y="788"/>
                </a:cubicBezTo>
                <a:lnTo>
                  <a:pt x="160" y="681"/>
                </a:lnTo>
                <a:cubicBezTo>
                  <a:pt x="160" y="674"/>
                  <a:pt x="154" y="668"/>
                  <a:pt x="146" y="668"/>
                </a:cubicBezTo>
                <a:close/>
                <a:moveTo>
                  <a:pt x="40" y="775"/>
                </a:moveTo>
                <a:lnTo>
                  <a:pt x="26" y="775"/>
                </a:lnTo>
                <a:lnTo>
                  <a:pt x="26" y="615"/>
                </a:lnTo>
                <a:lnTo>
                  <a:pt x="40" y="615"/>
                </a:lnTo>
                <a:lnTo>
                  <a:pt x="40" y="775"/>
                </a:lnTo>
                <a:close/>
                <a:moveTo>
                  <a:pt x="53" y="588"/>
                </a:moveTo>
                <a:lnTo>
                  <a:pt x="13" y="588"/>
                </a:lnTo>
                <a:cubicBezTo>
                  <a:pt x="6" y="588"/>
                  <a:pt x="0" y="594"/>
                  <a:pt x="0" y="601"/>
                </a:cubicBezTo>
                <a:lnTo>
                  <a:pt x="0" y="788"/>
                </a:lnTo>
                <a:cubicBezTo>
                  <a:pt x="0" y="795"/>
                  <a:pt x="6" y="801"/>
                  <a:pt x="13" y="801"/>
                </a:cubicBezTo>
                <a:lnTo>
                  <a:pt x="53" y="801"/>
                </a:lnTo>
                <a:cubicBezTo>
                  <a:pt x="60" y="801"/>
                  <a:pt x="66" y="795"/>
                  <a:pt x="66" y="788"/>
                </a:cubicBezTo>
                <a:lnTo>
                  <a:pt x="66" y="601"/>
                </a:lnTo>
                <a:cubicBezTo>
                  <a:pt x="66" y="594"/>
                  <a:pt x="60" y="588"/>
                  <a:pt x="53" y="588"/>
                </a:cubicBezTo>
                <a:close/>
                <a:moveTo>
                  <a:pt x="400" y="615"/>
                </a:moveTo>
                <a:cubicBezTo>
                  <a:pt x="348" y="615"/>
                  <a:pt x="306" y="656"/>
                  <a:pt x="306" y="708"/>
                </a:cubicBezTo>
                <a:cubicBezTo>
                  <a:pt x="306" y="760"/>
                  <a:pt x="348" y="801"/>
                  <a:pt x="400" y="801"/>
                </a:cubicBezTo>
                <a:cubicBezTo>
                  <a:pt x="451" y="801"/>
                  <a:pt x="493" y="760"/>
                  <a:pt x="493" y="708"/>
                </a:cubicBezTo>
                <a:cubicBezTo>
                  <a:pt x="493" y="656"/>
                  <a:pt x="451" y="615"/>
                  <a:pt x="400" y="6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ru-RU" sz="1300" dirty="0"/>
              <a:t>Исполнитель обеспечил согласованный подход к проекту: быстро, качественно и в срок;</a:t>
            </a:r>
          </a:p>
          <a:p>
            <a:pPr>
              <a:spcBef>
                <a:spcPts val="800"/>
              </a:spcBef>
            </a:pPr>
            <a:r>
              <a:rPr lang="ru-RU" sz="1300" dirty="0"/>
              <a:t>Были отработаны все вводные по обеспечению нормативных правил учета и обработки документов, а также учтены все озвученные корректировки;</a:t>
            </a:r>
          </a:p>
          <a:p>
            <a:pPr>
              <a:spcBef>
                <a:spcPts val="800"/>
              </a:spcBef>
            </a:pPr>
            <a:r>
              <a:rPr lang="ru-RU" sz="1300" dirty="0"/>
              <a:t>Исполнитель оказал содействие в оформлении шаблонов документов и обеспечении процедуры автозаполнения;</a:t>
            </a:r>
          </a:p>
          <a:p>
            <a:pPr>
              <a:spcBef>
                <a:spcPts val="800"/>
              </a:spcBef>
            </a:pPr>
            <a:r>
              <a:rPr lang="ru-RU" sz="1300" dirty="0" smtClean="0"/>
              <a:t>Заказчик, </a:t>
            </a:r>
            <a:r>
              <a:rPr lang="ru-RU" sz="1300" dirty="0"/>
              <a:t>со своей стороны, </a:t>
            </a:r>
            <a:r>
              <a:rPr lang="ru-RU" sz="1300" dirty="0" smtClean="0"/>
              <a:t>обеспечил </a:t>
            </a:r>
            <a:r>
              <a:rPr lang="ru-RU" sz="1300" dirty="0"/>
              <a:t>оперативную коммуникацию со всеми службами, назначение ответственных по каждому ФБ, </a:t>
            </a:r>
            <a:r>
              <a:rPr lang="ru-RU" sz="1300" dirty="0" smtClean="0"/>
              <a:t>выделил </a:t>
            </a:r>
            <a:r>
              <a:rPr lang="ru-RU" sz="1300" dirty="0"/>
              <a:t>необходимые ресурсы для технического обеспечения проекта и </a:t>
            </a:r>
            <a:r>
              <a:rPr lang="ru-RU" sz="1300" dirty="0" smtClean="0"/>
              <a:t>организовал </a:t>
            </a:r>
            <a:r>
              <a:rPr lang="ru-RU" sz="1300" dirty="0"/>
              <a:t>административную </a:t>
            </a:r>
            <a:r>
              <a:rPr lang="ru-RU" sz="1300" dirty="0" smtClean="0"/>
              <a:t>поддержку</a:t>
            </a:r>
            <a:endParaRPr lang="ru-RU" sz="1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Ориентация на результат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501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Основа_корп_шаблон">
  <a:themeElements>
    <a:clrScheme name="Основа">
      <a:dk1>
        <a:srgbClr val="52575D"/>
      </a:dk1>
      <a:lt1>
        <a:srgbClr val="FFFFFF"/>
      </a:lt1>
      <a:dk2>
        <a:srgbClr val="52575D"/>
      </a:dk2>
      <a:lt2>
        <a:srgbClr val="FFD609"/>
      </a:lt2>
      <a:accent1>
        <a:srgbClr val="52575D"/>
      </a:accent1>
      <a:accent2>
        <a:srgbClr val="20E864"/>
      </a:accent2>
      <a:accent3>
        <a:srgbClr val="EF5C39"/>
      </a:accent3>
      <a:accent4>
        <a:srgbClr val="9D8DF1"/>
      </a:accent4>
      <a:accent5>
        <a:srgbClr val="292B2E"/>
      </a:accent5>
      <a:accent6>
        <a:srgbClr val="D9D9D9"/>
      </a:accent6>
      <a:hlink>
        <a:srgbClr val="A59FDD"/>
      </a:hlink>
      <a:folHlink>
        <a:srgbClr val="6600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08000" tIns="36000" rIns="72000" bIns="36000" numCol="1" spcCol="14288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900" b="1" dirty="0" smtClean="0">
            <a:solidFill>
              <a:schemeClr val="tx1"/>
            </a:solidFill>
            <a:cs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 w="9525">
          <a:solidFill>
            <a:schemeClr val="accent6">
              <a:lumMod val="9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spAutoFit/>
      </a:bodyPr>
      <a:lstStyle>
        <a:defPPr algn="l">
          <a:buClr>
            <a:schemeClr val="accent2"/>
          </a:buClr>
          <a:defRPr sz="14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3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Futura PT Demi"/>
        <a:ea typeface=""/>
        <a:cs typeface="Arial"/>
      </a:majorFont>
      <a:minorFont>
        <a:latin typeface="Futura PT Dem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0183" tIns="40183" rIns="40183" bIns="40183" numCol="1" spcCol="38100" rtlCol="0" anchor="ctr">
        <a:spAutoFit/>
      </a:bodyPr>
      <a:lstStyle>
        <a:defPPr marL="0" marR="0" indent="0" algn="ctr" defTabSz="108942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0183" tIns="40183" rIns="40183" bIns="40183" numCol="1" spcCol="38100" rtlCol="0" anchor="ctr">
        <a:spAutoFit/>
      </a:bodyPr>
      <a:lstStyle>
        <a:defPPr marL="0" marR="0" indent="0" algn="ctr" defTabSz="108942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24037</TotalTime>
  <Words>777</Words>
  <Application>Microsoft Office PowerPoint</Application>
  <PresentationFormat>Экран (16:9)</PresentationFormat>
  <Paragraphs>125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Futura PT Demi</vt:lpstr>
      <vt:lpstr>Gill Sans</vt:lpstr>
      <vt:lpstr>Lucida Grande</vt:lpstr>
      <vt:lpstr>Wingdings</vt:lpstr>
      <vt:lpstr>Основа_корп_шаблон</vt:lpstr>
      <vt:lpstr>13_Специальное оформление</vt:lpstr>
      <vt:lpstr>Презентация PowerPoint</vt:lpstr>
      <vt:lpstr>Как быстро и качественно внедрить Документооборот?</vt:lpstr>
      <vt:lpstr>Потребности заказчика</vt:lpstr>
      <vt:lpstr>Ограничения</vt:lpstr>
      <vt:lpstr>Подход к внедрению</vt:lpstr>
      <vt:lpstr>Проведение обследования и настройка системы</vt:lpstr>
      <vt:lpstr>Объединение сдачи функционала заказчику  и обучения сотрудников</vt:lpstr>
      <vt:lpstr>Быстрый запуск в «продакшн»</vt:lpstr>
      <vt:lpstr>Ориентация на результат</vt:lpstr>
      <vt:lpstr>Итоги внедрения</vt:lpstr>
      <vt:lpstr>Участники проекта</vt:lpstr>
      <vt:lpstr>ООО «ОСНОВА-АЙТИ»</vt:lpstr>
      <vt:lpstr>автоматизация  и Бизнес-консалтинг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Селиверстова Алёна Евгеньевна</dc:creator>
  <cp:lastModifiedBy>Барковская Елена Николаевна</cp:lastModifiedBy>
  <cp:revision>1780</cp:revision>
  <cp:lastPrinted>2017-08-15T06:16:03Z</cp:lastPrinted>
  <dcterms:modified xsi:type="dcterms:W3CDTF">2023-11-30T10:37:13Z</dcterms:modified>
</cp:coreProperties>
</file>