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878" r:id="rId1"/>
  </p:sldMasterIdLst>
  <p:notesMasterIdLst>
    <p:notesMasterId r:id="rId37"/>
  </p:notesMasterIdLst>
  <p:handoutMasterIdLst>
    <p:handoutMasterId r:id="rId38"/>
  </p:handoutMasterIdLst>
  <p:sldIdLst>
    <p:sldId id="2734" r:id="rId2"/>
    <p:sldId id="2741" r:id="rId3"/>
    <p:sldId id="2738" r:id="rId4"/>
    <p:sldId id="2736" r:id="rId5"/>
    <p:sldId id="2737" r:id="rId6"/>
    <p:sldId id="2742" r:id="rId7"/>
    <p:sldId id="2744" r:id="rId8"/>
    <p:sldId id="2748" r:id="rId9"/>
    <p:sldId id="2739" r:id="rId10"/>
    <p:sldId id="2740" r:id="rId11"/>
    <p:sldId id="2743" r:id="rId12"/>
    <p:sldId id="2745" r:id="rId13"/>
    <p:sldId id="2749" r:id="rId14"/>
    <p:sldId id="2750" r:id="rId15"/>
    <p:sldId id="2751" r:id="rId16"/>
    <p:sldId id="2752" r:id="rId17"/>
    <p:sldId id="2753" r:id="rId18"/>
    <p:sldId id="2754" r:id="rId19"/>
    <p:sldId id="2755" r:id="rId20"/>
    <p:sldId id="2756" r:id="rId21"/>
    <p:sldId id="2747" r:id="rId22"/>
    <p:sldId id="2757" r:id="rId23"/>
    <p:sldId id="2759" r:id="rId24"/>
    <p:sldId id="2758" r:id="rId25"/>
    <p:sldId id="2761" r:id="rId26"/>
    <p:sldId id="2767" r:id="rId27"/>
    <p:sldId id="2762" r:id="rId28"/>
    <p:sldId id="2763" r:id="rId29"/>
    <p:sldId id="2765" r:id="rId30"/>
    <p:sldId id="2764" r:id="rId31"/>
    <p:sldId id="2769" r:id="rId32"/>
    <p:sldId id="2766" r:id="rId33"/>
    <p:sldId id="2770" r:id="rId34"/>
    <p:sldId id="2771" r:id="rId35"/>
    <p:sldId id="2772" r:id="rId36"/>
  </p:sldIdLst>
  <p:sldSz cx="11520488" cy="6480175"/>
  <p:notesSz cx="6797675" cy="9926638"/>
  <p:defaultTextStyle>
    <a:defPPr>
      <a:defRPr lang="en-US"/>
    </a:defPPr>
    <a:lvl1pPr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1pPr>
    <a:lvl2pPr marL="4572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2pPr>
    <a:lvl3pPr marL="9144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3pPr>
    <a:lvl4pPr marL="13716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4pPr>
    <a:lvl5pPr marL="18288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5pPr>
    <a:lvl6pPr marL="2286000" algn="l" defTabSz="914400" rtl="0" eaLnBrk="1" latinLnBrk="0" hangingPunct="1">
      <a:defRPr sz="2100" b="1" kern="1200">
        <a:solidFill>
          <a:srgbClr val="006600"/>
        </a:solidFill>
        <a:latin typeface="Arial" panose="020B0604020202020204" pitchFamily="34" charset="0"/>
        <a:ea typeface="+mn-ea"/>
        <a:cs typeface="+mn-cs"/>
      </a:defRPr>
    </a:lvl6pPr>
    <a:lvl7pPr marL="2743200" algn="l" defTabSz="914400" rtl="0" eaLnBrk="1" latinLnBrk="0" hangingPunct="1">
      <a:defRPr sz="2100" b="1" kern="1200">
        <a:solidFill>
          <a:srgbClr val="006600"/>
        </a:solidFill>
        <a:latin typeface="Arial" panose="020B0604020202020204" pitchFamily="34" charset="0"/>
        <a:ea typeface="+mn-ea"/>
        <a:cs typeface="+mn-cs"/>
      </a:defRPr>
    </a:lvl7pPr>
    <a:lvl8pPr marL="3200400" algn="l" defTabSz="914400" rtl="0" eaLnBrk="1" latinLnBrk="0" hangingPunct="1">
      <a:defRPr sz="2100" b="1" kern="1200">
        <a:solidFill>
          <a:srgbClr val="006600"/>
        </a:solidFill>
        <a:latin typeface="Arial" panose="020B0604020202020204" pitchFamily="34" charset="0"/>
        <a:ea typeface="+mn-ea"/>
        <a:cs typeface="+mn-cs"/>
      </a:defRPr>
    </a:lvl8pPr>
    <a:lvl9pPr marL="3657600" algn="l" defTabSz="914400" rtl="0" eaLnBrk="1" latinLnBrk="0" hangingPunct="1">
      <a:defRPr sz="2100" b="1" kern="1200">
        <a:solidFill>
          <a:srgbClr val="006600"/>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аздел по умолчанию" id="{477C62FC-FF31-4EA4-89DB-8BE1D211BC4E}">
          <p14:sldIdLst>
            <p14:sldId id="2734"/>
            <p14:sldId id="2741"/>
            <p14:sldId id="2738"/>
            <p14:sldId id="2736"/>
            <p14:sldId id="2737"/>
            <p14:sldId id="2742"/>
            <p14:sldId id="2744"/>
            <p14:sldId id="2748"/>
            <p14:sldId id="2739"/>
            <p14:sldId id="2740"/>
            <p14:sldId id="2743"/>
            <p14:sldId id="2745"/>
            <p14:sldId id="2749"/>
            <p14:sldId id="2750"/>
            <p14:sldId id="2751"/>
            <p14:sldId id="2752"/>
            <p14:sldId id="2753"/>
            <p14:sldId id="2754"/>
            <p14:sldId id="2755"/>
            <p14:sldId id="2756"/>
            <p14:sldId id="2747"/>
            <p14:sldId id="2757"/>
            <p14:sldId id="2759"/>
            <p14:sldId id="2758"/>
            <p14:sldId id="2761"/>
            <p14:sldId id="2767"/>
            <p14:sldId id="2762"/>
            <p14:sldId id="2763"/>
            <p14:sldId id="2765"/>
            <p14:sldId id="2764"/>
            <p14:sldId id="2769"/>
            <p14:sldId id="2766"/>
            <p14:sldId id="2770"/>
            <p14:sldId id="2771"/>
            <p14:sldId id="2772"/>
          </p14:sldIdLst>
        </p14:section>
      </p14:sectionLst>
    </p:ext>
    <p:ext uri="{EFAFB233-063F-42B5-8137-9DF3F51BA10A}">
      <p15:sldGuideLst xmlns:p15="http://schemas.microsoft.com/office/powerpoint/2012/main">
        <p15:guide id="1" orient="horz" pos="2042" userDrawn="1">
          <p15:clr>
            <a:srgbClr val="A4A3A4"/>
          </p15:clr>
        </p15:guide>
        <p15:guide id="2" pos="3629"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еонид Попов"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6E51"/>
    <a:srgbClr val="FDB4A5"/>
    <a:srgbClr val="78AE78"/>
    <a:srgbClr val="ED7D31"/>
    <a:srgbClr val="FFFFDB"/>
    <a:srgbClr val="C5E0B4"/>
    <a:srgbClr val="006600"/>
    <a:srgbClr val="FFE237"/>
    <a:srgbClr val="FFCE54"/>
    <a:srgbClr val="A4C8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48A03-3131-4F2F-A306-07301C63E802}" v="297" dt="2020-10-25T17:48:30.42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8" autoAdjust="0"/>
    <p:restoredTop sz="96357" autoAdjust="0"/>
  </p:normalViewPr>
  <p:slideViewPr>
    <p:cSldViewPr>
      <p:cViewPr varScale="1">
        <p:scale>
          <a:sx n="118" d="100"/>
          <a:sy n="118" d="100"/>
        </p:scale>
        <p:origin x="306" y="108"/>
      </p:cViewPr>
      <p:guideLst>
        <p:guide orient="horz" pos="2042"/>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7" d="100"/>
          <a:sy n="77" d="100"/>
        </p:scale>
        <p:origin x="4002" y="1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Леонид Попов" userId="cc02b5965c9bae3b" providerId="LiveId" clId="{FDA48A03-3131-4F2F-A306-07301C63E802}"/>
    <pc:docChg chg="undo custSel addSld delSld modSld sldOrd">
      <pc:chgData name="Леонид Попов" userId="cc02b5965c9bae3b" providerId="LiveId" clId="{FDA48A03-3131-4F2F-A306-07301C63E802}" dt="2020-10-25T18:56:52.735" v="22636" actId="20577"/>
      <pc:docMkLst>
        <pc:docMk/>
      </pc:docMkLst>
      <pc:sldChg chg="modNotes">
        <pc:chgData name="Леонид Попов" userId="cc02b5965c9bae3b" providerId="LiveId" clId="{FDA48A03-3131-4F2F-A306-07301C63E802}" dt="2020-10-24T15:12:32.016" v="9479" actId="1076"/>
        <pc:sldMkLst>
          <pc:docMk/>
          <pc:sldMk cId="0" sldId="2634"/>
        </pc:sldMkLst>
      </pc:sldChg>
      <pc:sldChg chg="modSp mod modNotes modNotesTx">
        <pc:chgData name="Леонид Попов" userId="cc02b5965c9bae3b" providerId="LiveId" clId="{FDA48A03-3131-4F2F-A306-07301C63E802}" dt="2020-10-24T15:14:17.521" v="9513" actId="14100"/>
        <pc:sldMkLst>
          <pc:docMk/>
          <pc:sldMk cId="0" sldId="2662"/>
        </pc:sldMkLst>
        <pc:spChg chg="mod">
          <ac:chgData name="Леонид Попов" userId="cc02b5965c9bae3b" providerId="LiveId" clId="{FDA48A03-3131-4F2F-A306-07301C63E802}" dt="2020-10-24T11:15:51.954" v="177" actId="113"/>
          <ac:spMkLst>
            <pc:docMk/>
            <pc:sldMk cId="0" sldId="2662"/>
            <ac:spMk id="3" creationId="{00000000-0000-0000-0000-000000000000}"/>
          </ac:spMkLst>
        </pc:spChg>
      </pc:sldChg>
      <pc:sldChg chg="modSp mod ord modNotes modNotesTx">
        <pc:chgData name="Леонид Попов" userId="cc02b5965c9bae3b" providerId="LiveId" clId="{FDA48A03-3131-4F2F-A306-07301C63E802}" dt="2020-10-24T15:17:13.825" v="9564" actId="403"/>
        <pc:sldMkLst>
          <pc:docMk/>
          <pc:sldMk cId="1035472374" sldId="2663"/>
        </pc:sldMkLst>
        <pc:spChg chg="mod">
          <ac:chgData name="Леонид Попов" userId="cc02b5965c9bae3b" providerId="LiveId" clId="{FDA48A03-3131-4F2F-A306-07301C63E802}" dt="2020-10-24T11:35:16.772" v="1703" actId="20577"/>
          <ac:spMkLst>
            <pc:docMk/>
            <pc:sldMk cId="1035472374" sldId="2663"/>
            <ac:spMk id="3" creationId="{00000000-0000-0000-0000-000000000000}"/>
          </ac:spMkLst>
        </pc:spChg>
      </pc:sldChg>
      <pc:sldChg chg="addSp modSp mod ord modNotes modNotesTx">
        <pc:chgData name="Леонид Попов" userId="cc02b5965c9bae3b" providerId="LiveId" clId="{FDA48A03-3131-4F2F-A306-07301C63E802}" dt="2020-10-24T15:16:42.225" v="9558" actId="403"/>
        <pc:sldMkLst>
          <pc:docMk/>
          <pc:sldMk cId="1413424359" sldId="2665"/>
        </pc:sldMkLst>
        <pc:spChg chg="mod">
          <ac:chgData name="Леонид Попов" userId="cc02b5965c9bae3b" providerId="LiveId" clId="{FDA48A03-3131-4F2F-A306-07301C63E802}" dt="2020-10-24T13:18:19.886" v="4422" actId="113"/>
          <ac:spMkLst>
            <pc:docMk/>
            <pc:sldMk cId="1413424359" sldId="2665"/>
            <ac:spMk id="3" creationId="{00000000-0000-0000-0000-000000000000}"/>
          </ac:spMkLst>
        </pc:spChg>
        <pc:spChg chg="mod">
          <ac:chgData name="Леонид Попов" userId="cc02b5965c9bae3b" providerId="LiveId" clId="{FDA48A03-3131-4F2F-A306-07301C63E802}" dt="2020-10-24T13:38:05.590" v="6125" actId="164"/>
          <ac:spMkLst>
            <pc:docMk/>
            <pc:sldMk cId="1413424359" sldId="2665"/>
            <ac:spMk id="6" creationId="{00000000-0000-0000-0000-000000000000}"/>
          </ac:spMkLst>
        </pc:spChg>
        <pc:spChg chg="mod">
          <ac:chgData name="Леонид Попов" userId="cc02b5965c9bae3b" providerId="LiveId" clId="{FDA48A03-3131-4F2F-A306-07301C63E802}" dt="2020-10-24T13:37:03.880" v="6115" actId="207"/>
          <ac:spMkLst>
            <pc:docMk/>
            <pc:sldMk cId="1413424359" sldId="2665"/>
            <ac:spMk id="32" creationId="{00000000-0000-0000-0000-000000000000}"/>
          </ac:spMkLst>
        </pc:spChg>
        <pc:grpChg chg="add mod">
          <ac:chgData name="Леонид Попов" userId="cc02b5965c9bae3b" providerId="LiveId" clId="{FDA48A03-3131-4F2F-A306-07301C63E802}" dt="2020-10-24T13:38:10.117" v="6129" actId="1037"/>
          <ac:grpSpMkLst>
            <pc:docMk/>
            <pc:sldMk cId="1413424359" sldId="2665"/>
            <ac:grpSpMk id="11" creationId="{993EF361-5862-4DB3-94A4-018752D86F8D}"/>
          </ac:grpSpMkLst>
        </pc:grpChg>
        <pc:cxnChg chg="add mod">
          <ac:chgData name="Леонид Попов" userId="cc02b5965c9bae3b" providerId="LiveId" clId="{FDA48A03-3131-4F2F-A306-07301C63E802}" dt="2020-10-24T13:38:05.590" v="6125" actId="164"/>
          <ac:cxnSpMkLst>
            <pc:docMk/>
            <pc:sldMk cId="1413424359" sldId="2665"/>
            <ac:cxnSpMk id="8" creationId="{44B3C538-5290-466C-BA24-707F60E9A0AB}"/>
          </ac:cxnSpMkLst>
        </pc:cxnChg>
        <pc:cxnChg chg="add mod">
          <ac:chgData name="Леонид Попов" userId="cc02b5965c9bae3b" providerId="LiveId" clId="{FDA48A03-3131-4F2F-A306-07301C63E802}" dt="2020-10-24T13:38:05.590" v="6125" actId="164"/>
          <ac:cxnSpMkLst>
            <pc:docMk/>
            <pc:sldMk cId="1413424359" sldId="2665"/>
            <ac:cxnSpMk id="35" creationId="{D34AD776-1AFF-428D-BFDB-393FF7A05FE9}"/>
          </ac:cxnSpMkLst>
        </pc:cxnChg>
      </pc:sldChg>
      <pc:sldChg chg="modSp mod modNotes modNotesTx">
        <pc:chgData name="Леонид Попов" userId="cc02b5965c9bae3b" providerId="LiveId" clId="{FDA48A03-3131-4F2F-A306-07301C63E802}" dt="2020-10-24T15:17:29.734" v="9568" actId="14100"/>
        <pc:sldMkLst>
          <pc:docMk/>
          <pc:sldMk cId="1645717629" sldId="2668"/>
        </pc:sldMkLst>
        <pc:spChg chg="mod">
          <ac:chgData name="Леонид Попов" userId="cc02b5965c9bae3b" providerId="LiveId" clId="{FDA48A03-3131-4F2F-A306-07301C63E802}" dt="2020-10-24T13:20:05.428" v="4442" actId="6549"/>
          <ac:spMkLst>
            <pc:docMk/>
            <pc:sldMk cId="1645717629" sldId="2668"/>
            <ac:spMk id="3" creationId="{00000000-0000-0000-0000-000000000000}"/>
          </ac:spMkLst>
        </pc:spChg>
        <pc:spChg chg="mod">
          <ac:chgData name="Леонид Попов" userId="cc02b5965c9bae3b" providerId="LiveId" clId="{FDA48A03-3131-4F2F-A306-07301C63E802}" dt="2020-10-24T13:32:49.045" v="5593" actId="6549"/>
          <ac:spMkLst>
            <pc:docMk/>
            <pc:sldMk cId="1645717629" sldId="2668"/>
            <ac:spMk id="66" creationId="{00000000-0000-0000-0000-000000000000}"/>
          </ac:spMkLst>
        </pc:spChg>
      </pc:sldChg>
      <pc:sldChg chg="modSp mod modNotes modNotesTx">
        <pc:chgData name="Леонид Попов" userId="cc02b5965c9bae3b" providerId="LiveId" clId="{FDA48A03-3131-4F2F-A306-07301C63E802}" dt="2020-10-24T15:17:51.317" v="9576" actId="14100"/>
        <pc:sldMkLst>
          <pc:docMk/>
          <pc:sldMk cId="541607132" sldId="2669"/>
        </pc:sldMkLst>
        <pc:spChg chg="mod">
          <ac:chgData name="Леонид Попов" userId="cc02b5965c9bae3b" providerId="LiveId" clId="{FDA48A03-3131-4F2F-A306-07301C63E802}" dt="2020-10-24T13:36:06.273" v="6111" actId="113"/>
          <ac:spMkLst>
            <pc:docMk/>
            <pc:sldMk cId="541607132" sldId="2669"/>
            <ac:spMk id="3" creationId="{00000000-0000-0000-0000-000000000000}"/>
          </ac:spMkLst>
        </pc:spChg>
      </pc:sldChg>
      <pc:sldChg chg="modNotes modNotesTx">
        <pc:chgData name="Леонид Попов" userId="cc02b5965c9bae3b" providerId="LiveId" clId="{FDA48A03-3131-4F2F-A306-07301C63E802}" dt="2020-10-24T15:17:05.885" v="9563" actId="403"/>
        <pc:sldMkLst>
          <pc:docMk/>
          <pc:sldMk cId="210743404" sldId="2673"/>
        </pc:sldMkLst>
      </pc:sldChg>
      <pc:sldChg chg="addSp modSp mod modNotes modNotesTx">
        <pc:chgData name="Леонид Попов" userId="cc02b5965c9bae3b" providerId="LiveId" clId="{FDA48A03-3131-4F2F-A306-07301C63E802}" dt="2020-10-25T12:30:12.224" v="10426"/>
        <pc:sldMkLst>
          <pc:docMk/>
          <pc:sldMk cId="2094818681" sldId="2676"/>
        </pc:sldMkLst>
        <pc:spChg chg="mod">
          <ac:chgData name="Леонид Попов" userId="cc02b5965c9bae3b" providerId="LiveId" clId="{FDA48A03-3131-4F2F-A306-07301C63E802}" dt="2020-10-24T10:57:14.223" v="123" actId="20577"/>
          <ac:spMkLst>
            <pc:docMk/>
            <pc:sldMk cId="2094818681" sldId="2676"/>
            <ac:spMk id="2" creationId="{00000000-0000-0000-0000-000000000000}"/>
          </ac:spMkLst>
        </pc:spChg>
        <pc:picChg chg="add mod">
          <ac:chgData name="Леонид Попов" userId="cc02b5965c9bae3b" providerId="LiveId" clId="{FDA48A03-3131-4F2F-A306-07301C63E802}" dt="2020-10-24T14:57:39.146" v="9470" actId="14100"/>
          <ac:picMkLst>
            <pc:docMk/>
            <pc:sldMk cId="2094818681" sldId="2676"/>
            <ac:picMk id="4" creationId="{67B514D7-768C-449D-8BA8-766ECE030991}"/>
          </ac:picMkLst>
        </pc:picChg>
      </pc:sldChg>
      <pc:sldChg chg="modSp mod modNotes modNotesTx">
        <pc:chgData name="Леонид Попов" userId="cc02b5965c9bae3b" providerId="LiveId" clId="{FDA48A03-3131-4F2F-A306-07301C63E802}" dt="2020-10-24T15:16:56.035" v="9561" actId="403"/>
        <pc:sldMkLst>
          <pc:docMk/>
          <pc:sldMk cId="2290269285" sldId="2677"/>
        </pc:sldMkLst>
        <pc:spChg chg="mod">
          <ac:chgData name="Леонид Попов" userId="cc02b5965c9bae3b" providerId="LiveId" clId="{FDA48A03-3131-4F2F-A306-07301C63E802}" dt="2020-10-24T11:24:22.990" v="689" actId="113"/>
          <ac:spMkLst>
            <pc:docMk/>
            <pc:sldMk cId="2290269285" sldId="2677"/>
            <ac:spMk id="3" creationId="{00000000-0000-0000-0000-000000000000}"/>
          </ac:spMkLst>
        </pc:spChg>
      </pc:sldChg>
      <pc:sldChg chg="delSp modSp mod ord delAnim modAnim modNotes modNotesTx">
        <pc:chgData name="Леонид Попов" userId="cc02b5965c9bae3b" providerId="LiveId" clId="{FDA48A03-3131-4F2F-A306-07301C63E802}" dt="2020-10-24T15:15:20.142" v="9534" actId="1076"/>
        <pc:sldMkLst>
          <pc:docMk/>
          <pc:sldMk cId="1692574993" sldId="2681"/>
        </pc:sldMkLst>
        <pc:spChg chg="mod">
          <ac:chgData name="Леонид Попов" userId="cc02b5965c9bae3b" providerId="LiveId" clId="{FDA48A03-3131-4F2F-A306-07301C63E802}" dt="2020-10-24T13:11:57.609" v="4397" actId="113"/>
          <ac:spMkLst>
            <pc:docMk/>
            <pc:sldMk cId="1692574993" sldId="2681"/>
            <ac:spMk id="3" creationId="{00000000-0000-0000-0000-000000000000}"/>
          </ac:spMkLst>
        </pc:spChg>
        <pc:picChg chg="mod">
          <ac:chgData name="Леонид Попов" userId="cc02b5965c9bae3b" providerId="LiveId" clId="{FDA48A03-3131-4F2F-A306-07301C63E802}" dt="2020-10-24T13:15:13.025" v="4418" actId="1038"/>
          <ac:picMkLst>
            <pc:docMk/>
            <pc:sldMk cId="1692574993" sldId="2681"/>
            <ac:picMk id="2" creationId="{00000000-0000-0000-0000-000000000000}"/>
          </ac:picMkLst>
        </pc:picChg>
        <pc:picChg chg="del">
          <ac:chgData name="Леонид Попов" userId="cc02b5965c9bae3b" providerId="LiveId" clId="{FDA48A03-3131-4F2F-A306-07301C63E802}" dt="2020-10-24T13:15:07.792" v="4403" actId="478"/>
          <ac:picMkLst>
            <pc:docMk/>
            <pc:sldMk cId="1692574993" sldId="2681"/>
            <ac:picMk id="5" creationId="{00000000-0000-0000-0000-000000000000}"/>
          </ac:picMkLst>
        </pc:picChg>
      </pc:sldChg>
      <pc:sldChg chg="modSp mod ord modNotes">
        <pc:chgData name="Леонид Попов" userId="cc02b5965c9bae3b" providerId="LiveId" clId="{FDA48A03-3131-4F2F-A306-07301C63E802}" dt="2020-10-24T15:16:50.387" v="9560" actId="403"/>
        <pc:sldMkLst>
          <pc:docMk/>
          <pc:sldMk cId="1215263545" sldId="2686"/>
        </pc:sldMkLst>
        <pc:spChg chg="mod">
          <ac:chgData name="Леонид Попов" userId="cc02b5965c9bae3b" providerId="LiveId" clId="{FDA48A03-3131-4F2F-A306-07301C63E802}" dt="2020-10-24T13:18:11.710" v="4420" actId="113"/>
          <ac:spMkLst>
            <pc:docMk/>
            <pc:sldMk cId="1215263545" sldId="2686"/>
            <ac:spMk id="8" creationId="{00000000-0000-0000-0000-000000000000}"/>
          </ac:spMkLst>
        </pc:spChg>
      </pc:sldChg>
      <pc:sldChg chg="modSp mod ord modNotes modNotesTx">
        <pc:chgData name="Леонид Попов" userId="cc02b5965c9bae3b" providerId="LiveId" clId="{FDA48A03-3131-4F2F-A306-07301C63E802}" dt="2020-10-24T15:15:51.730" v="9545" actId="403"/>
        <pc:sldMkLst>
          <pc:docMk/>
          <pc:sldMk cId="991814917" sldId="2689"/>
        </pc:sldMkLst>
        <pc:spChg chg="mod">
          <ac:chgData name="Леонид Попов" userId="cc02b5965c9bae3b" providerId="LiveId" clId="{FDA48A03-3131-4F2F-A306-07301C63E802}" dt="2020-10-24T13:18:29.696" v="4424" actId="207"/>
          <ac:spMkLst>
            <pc:docMk/>
            <pc:sldMk cId="991814917" sldId="2689"/>
            <ac:spMk id="8" creationId="{00000000-0000-0000-0000-000000000000}"/>
          </ac:spMkLst>
        </pc:spChg>
      </pc:sldChg>
      <pc:sldChg chg="addSp delSp modSp mod modNotes modNotesTx">
        <pc:chgData name="Леонид Попов" userId="cc02b5965c9bae3b" providerId="LiveId" clId="{FDA48A03-3131-4F2F-A306-07301C63E802}" dt="2020-10-24T15:17:39.248" v="9572" actId="14100"/>
        <pc:sldMkLst>
          <pc:docMk/>
          <pc:sldMk cId="3022910651" sldId="2690"/>
        </pc:sldMkLst>
        <pc:spChg chg="mod">
          <ac:chgData name="Леонид Попов" userId="cc02b5965c9bae3b" providerId="LiveId" clId="{FDA48A03-3131-4F2F-A306-07301C63E802}" dt="2020-10-24T13:19:19.598" v="4428" actId="113"/>
          <ac:spMkLst>
            <pc:docMk/>
            <pc:sldMk cId="3022910651" sldId="2690"/>
            <ac:spMk id="3" creationId="{00000000-0000-0000-0000-000000000000}"/>
          </ac:spMkLst>
        </pc:spChg>
        <pc:spChg chg="mod">
          <ac:chgData name="Леонид Попов" userId="cc02b5965c9bae3b" providerId="LiveId" clId="{FDA48A03-3131-4F2F-A306-07301C63E802}" dt="2020-10-24T13:28:48.692" v="5016" actId="1036"/>
          <ac:spMkLst>
            <pc:docMk/>
            <pc:sldMk cId="3022910651" sldId="2690"/>
            <ac:spMk id="9" creationId="{00000000-0000-0000-0000-000000000000}"/>
          </ac:spMkLst>
        </pc:spChg>
        <pc:spChg chg="add mod">
          <ac:chgData name="Леонид Попов" userId="cc02b5965c9bae3b" providerId="LiveId" clId="{FDA48A03-3131-4F2F-A306-07301C63E802}" dt="2020-10-24T13:21:59.242" v="4469" actId="1038"/>
          <ac:spMkLst>
            <pc:docMk/>
            <pc:sldMk cId="3022910651" sldId="2690"/>
            <ac:spMk id="15" creationId="{C7940F41-F359-4D96-B2E9-ED77BCF886A0}"/>
          </ac:spMkLst>
        </pc:spChg>
        <pc:grpChg chg="mod">
          <ac:chgData name="Леонид Попов" userId="cc02b5965c9bae3b" providerId="LiveId" clId="{FDA48A03-3131-4F2F-A306-07301C63E802}" dt="2020-10-24T13:21:54.354" v="4464" actId="1038"/>
          <ac:grpSpMkLst>
            <pc:docMk/>
            <pc:sldMk cId="3022910651" sldId="2690"/>
            <ac:grpSpMk id="10" creationId="{00000000-0000-0000-0000-000000000000}"/>
          </ac:grpSpMkLst>
        </pc:grpChg>
        <pc:graphicFrameChg chg="mod">
          <ac:chgData name="Леонид Попов" userId="cc02b5965c9bae3b" providerId="LiveId" clId="{FDA48A03-3131-4F2F-A306-07301C63E802}" dt="2020-10-24T13:21:54.354" v="4464" actId="1038"/>
          <ac:graphicFrameMkLst>
            <pc:docMk/>
            <pc:sldMk cId="3022910651" sldId="2690"/>
            <ac:graphicFrameMk id="14" creationId="{00000000-0000-0000-0000-000000000000}"/>
          </ac:graphicFrameMkLst>
        </pc:graphicFrameChg>
        <pc:picChg chg="add del">
          <ac:chgData name="Леонид Попов" userId="cc02b5965c9bae3b" providerId="LiveId" clId="{FDA48A03-3131-4F2F-A306-07301C63E802}" dt="2020-10-24T13:25:02.855" v="4865" actId="478"/>
          <ac:picMkLst>
            <pc:docMk/>
            <pc:sldMk cId="3022910651" sldId="2690"/>
            <ac:picMk id="2" creationId="{216D3AF6-F983-4154-A000-07A3B8570651}"/>
          </ac:picMkLst>
        </pc:picChg>
      </pc:sldChg>
      <pc:sldChg chg="del">
        <pc:chgData name="Леонид Попов" userId="cc02b5965c9bae3b" providerId="LiveId" clId="{FDA48A03-3131-4F2F-A306-07301C63E802}" dt="2020-10-24T13:11:34.786" v="4395" actId="47"/>
        <pc:sldMkLst>
          <pc:docMk/>
          <pc:sldMk cId="3938146410" sldId="2692"/>
        </pc:sldMkLst>
      </pc:sldChg>
      <pc:sldChg chg="modSp mod ord modNotes">
        <pc:chgData name="Леонид Попов" userId="cc02b5965c9bae3b" providerId="LiveId" clId="{FDA48A03-3131-4F2F-A306-07301C63E802}" dt="2020-10-24T15:18:19.422" v="9609" actId="20577"/>
        <pc:sldMkLst>
          <pc:docMk/>
          <pc:sldMk cId="2001554719" sldId="2693"/>
        </pc:sldMkLst>
        <pc:spChg chg="mod">
          <ac:chgData name="Леонид Попов" userId="cc02b5965c9bae3b" providerId="LiveId" clId="{FDA48A03-3131-4F2F-A306-07301C63E802}" dt="2020-10-24T11:32:33.274" v="1584" actId="113"/>
          <ac:spMkLst>
            <pc:docMk/>
            <pc:sldMk cId="2001554719" sldId="2693"/>
            <ac:spMk id="13" creationId="{00000000-0000-0000-0000-000000000000}"/>
          </ac:spMkLst>
        </pc:spChg>
      </pc:sldChg>
      <pc:sldChg chg="add del">
        <pc:chgData name="Леонид Попов" userId="cc02b5965c9bae3b" providerId="LiveId" clId="{FDA48A03-3131-4F2F-A306-07301C63E802}" dt="2020-10-24T13:11:29.437" v="4394" actId="47"/>
        <pc:sldMkLst>
          <pc:docMk/>
          <pc:sldMk cId="987412111" sldId="2695"/>
        </pc:sldMkLst>
      </pc:sldChg>
      <pc:sldChg chg="del mod modShow">
        <pc:chgData name="Леонид Попов" userId="cc02b5965c9bae3b" providerId="LiveId" clId="{FDA48A03-3131-4F2F-A306-07301C63E802}" dt="2020-10-24T10:57:40.309" v="125" actId="2696"/>
        <pc:sldMkLst>
          <pc:docMk/>
          <pc:sldMk cId="2738634398" sldId="2695"/>
        </pc:sldMkLst>
      </pc:sldChg>
      <pc:sldChg chg="modSp del mod">
        <pc:chgData name="Леонид Попов" userId="cc02b5965c9bae3b" providerId="LiveId" clId="{FDA48A03-3131-4F2F-A306-07301C63E802}" dt="2020-10-24T13:11:00.448" v="4392" actId="2696"/>
        <pc:sldMkLst>
          <pc:docMk/>
          <pc:sldMk cId="2148891121" sldId="2697"/>
        </pc:sldMkLst>
        <pc:spChg chg="mod">
          <ac:chgData name="Леонид Попов" userId="cc02b5965c9bae3b" providerId="LiveId" clId="{FDA48A03-3131-4F2F-A306-07301C63E802}" dt="2020-10-24T13:10:29.673" v="4389" actId="207"/>
          <ac:spMkLst>
            <pc:docMk/>
            <pc:sldMk cId="2148891121" sldId="2697"/>
            <ac:spMk id="3" creationId="{00000000-0000-0000-0000-000000000000}"/>
          </ac:spMkLst>
        </pc:spChg>
      </pc:sldChg>
      <pc:sldChg chg="modSp add mod modNotes modNotesTx">
        <pc:chgData name="Леонид Попов" userId="cc02b5965c9bae3b" providerId="LiveId" clId="{FDA48A03-3131-4F2F-A306-07301C63E802}" dt="2020-10-24T15:18:40.118" v="9617" actId="1076"/>
        <pc:sldMkLst>
          <pc:docMk/>
          <pc:sldMk cId="3433940016" sldId="2697"/>
        </pc:sldMkLst>
        <pc:spChg chg="mod">
          <ac:chgData name="Леонид Попов" userId="cc02b5965c9bae3b" providerId="LiveId" clId="{FDA48A03-3131-4F2F-A306-07301C63E802}" dt="2020-10-24T13:36:11.197" v="6112" actId="113"/>
          <ac:spMkLst>
            <pc:docMk/>
            <pc:sldMk cId="3433940016" sldId="2697"/>
            <ac:spMk id="3" creationId="{00000000-0000-0000-0000-000000000000}"/>
          </ac:spMkLst>
        </pc:spChg>
      </pc:sldChg>
      <pc:sldChg chg="modSp del mod">
        <pc:chgData name="Леонид Попов" userId="cc02b5965c9bae3b" providerId="LiveId" clId="{FDA48A03-3131-4F2F-A306-07301C63E802}" dt="2020-10-24T13:11:00.448" v="4392" actId="2696"/>
        <pc:sldMkLst>
          <pc:docMk/>
          <pc:sldMk cId="273365197" sldId="2698"/>
        </pc:sldMkLst>
        <pc:spChg chg="mod">
          <ac:chgData name="Леонид Попов" userId="cc02b5965c9bae3b" providerId="LiveId" clId="{FDA48A03-3131-4F2F-A306-07301C63E802}" dt="2020-10-24T13:10:55.320" v="4391" actId="207"/>
          <ac:spMkLst>
            <pc:docMk/>
            <pc:sldMk cId="273365197" sldId="2698"/>
            <ac:spMk id="3" creationId="{00000000-0000-0000-0000-000000000000}"/>
          </ac:spMkLst>
        </pc:spChg>
      </pc:sldChg>
      <pc:sldChg chg="modSp add mod modNotes modNotesTx">
        <pc:chgData name="Леонид Попов" userId="cc02b5965c9bae3b" providerId="LiveId" clId="{FDA48A03-3131-4F2F-A306-07301C63E802}" dt="2020-10-24T15:18:50.943" v="9622" actId="14100"/>
        <pc:sldMkLst>
          <pc:docMk/>
          <pc:sldMk cId="1416072250" sldId="2698"/>
        </pc:sldMkLst>
        <pc:spChg chg="mod">
          <ac:chgData name="Леонид Попов" userId="cc02b5965c9bae3b" providerId="LiveId" clId="{FDA48A03-3131-4F2F-A306-07301C63E802}" dt="2020-10-24T13:36:28.114" v="6114" actId="113"/>
          <ac:spMkLst>
            <pc:docMk/>
            <pc:sldMk cId="1416072250" sldId="2698"/>
            <ac:spMk id="3" creationId="{00000000-0000-0000-0000-000000000000}"/>
          </ac:spMkLst>
        </pc:spChg>
      </pc:sldChg>
      <pc:sldChg chg="modSp add del mod">
        <pc:chgData name="Леонид Попов" userId="cc02b5965c9bae3b" providerId="LiveId" clId="{FDA48A03-3131-4F2F-A306-07301C63E802}" dt="2020-10-24T14:13:11.144" v="8762" actId="47"/>
        <pc:sldMkLst>
          <pc:docMk/>
          <pc:sldMk cId="405407821" sldId="2699"/>
        </pc:sldMkLst>
        <pc:spChg chg="mod">
          <ac:chgData name="Леонид Попов" userId="cc02b5965c9bae3b" providerId="LiveId" clId="{FDA48A03-3131-4F2F-A306-07301C63E802}" dt="2020-10-24T13:36:15.937" v="6113" actId="113"/>
          <ac:spMkLst>
            <pc:docMk/>
            <pc:sldMk cId="405407821" sldId="2699"/>
            <ac:spMk id="3" creationId="{00000000-0000-0000-0000-000000000000}"/>
          </ac:spMkLst>
        </pc:spChg>
      </pc:sldChg>
      <pc:sldChg chg="modSp del mod">
        <pc:chgData name="Леонид Попов" userId="cc02b5965c9bae3b" providerId="LiveId" clId="{FDA48A03-3131-4F2F-A306-07301C63E802}" dt="2020-10-24T13:11:00.448" v="4392" actId="2696"/>
        <pc:sldMkLst>
          <pc:docMk/>
          <pc:sldMk cId="3192914804" sldId="2699"/>
        </pc:sldMkLst>
        <pc:spChg chg="mod">
          <ac:chgData name="Леонид Попов" userId="cc02b5965c9bae3b" providerId="LiveId" clId="{FDA48A03-3131-4F2F-A306-07301C63E802}" dt="2020-10-24T13:10:40.934" v="4390" actId="207"/>
          <ac:spMkLst>
            <pc:docMk/>
            <pc:sldMk cId="3192914804" sldId="2699"/>
            <ac:spMk id="3" creationId="{00000000-0000-0000-0000-000000000000}"/>
          </ac:spMkLst>
        </pc:spChg>
      </pc:sldChg>
      <pc:sldChg chg="addSp modSp mod modNotesTx">
        <pc:chgData name="Леонид Попов" userId="cc02b5965c9bae3b" providerId="LiveId" clId="{FDA48A03-3131-4F2F-A306-07301C63E802}" dt="2020-10-25T17:41:22.193" v="21586" actId="1076"/>
        <pc:sldMkLst>
          <pc:docMk/>
          <pc:sldMk cId="3580722648" sldId="2701"/>
        </pc:sldMkLst>
        <pc:spChg chg="add mod">
          <ac:chgData name="Леонид Попов" userId="cc02b5965c9bae3b" providerId="LiveId" clId="{FDA48A03-3131-4F2F-A306-07301C63E802}" dt="2020-10-25T17:41:22.193" v="21586" actId="1076"/>
          <ac:spMkLst>
            <pc:docMk/>
            <pc:sldMk cId="3580722648" sldId="2701"/>
            <ac:spMk id="2" creationId="{76659AA5-706A-4F37-A8B2-77C9EC288F0D}"/>
          </ac:spMkLst>
        </pc:spChg>
        <pc:spChg chg="mod">
          <ac:chgData name="Леонид Попов" userId="cc02b5965c9bae3b" providerId="LiveId" clId="{FDA48A03-3131-4F2F-A306-07301C63E802}" dt="2020-10-24T17:03:05.415" v="9891" actId="113"/>
          <ac:spMkLst>
            <pc:docMk/>
            <pc:sldMk cId="3580722648" sldId="2701"/>
            <ac:spMk id="3" creationId="{00000000-0000-0000-0000-000000000000}"/>
          </ac:spMkLst>
        </pc:spChg>
      </pc:sldChg>
      <pc:sldChg chg="addSp delSp modSp mod modNotesTx">
        <pc:chgData name="Леонид Попов" userId="cc02b5965c9bae3b" providerId="LiveId" clId="{FDA48A03-3131-4F2F-A306-07301C63E802}" dt="2020-10-25T17:31:19.365" v="20389" actId="20577"/>
        <pc:sldMkLst>
          <pc:docMk/>
          <pc:sldMk cId="3774208345" sldId="2703"/>
        </pc:sldMkLst>
        <pc:spChg chg="mod">
          <ac:chgData name="Леонид Попов" userId="cc02b5965c9bae3b" providerId="LiveId" clId="{FDA48A03-3131-4F2F-A306-07301C63E802}" dt="2020-10-25T16:02:27.290" v="15206" actId="20577"/>
          <ac:spMkLst>
            <pc:docMk/>
            <pc:sldMk cId="3774208345" sldId="2703"/>
            <ac:spMk id="3" creationId="{00000000-0000-0000-0000-000000000000}"/>
          </ac:spMkLst>
        </pc:spChg>
        <pc:spChg chg="mod">
          <ac:chgData name="Леонид Попов" userId="cc02b5965c9bae3b" providerId="LiveId" clId="{FDA48A03-3131-4F2F-A306-07301C63E802}" dt="2020-10-25T17:22:26.743" v="19512" actId="14100"/>
          <ac:spMkLst>
            <pc:docMk/>
            <pc:sldMk cId="3774208345" sldId="2703"/>
            <ac:spMk id="12" creationId="{7D7F1566-BE38-4866-8FD8-7AB737C8C783}"/>
          </ac:spMkLst>
        </pc:spChg>
        <pc:spChg chg="mod">
          <ac:chgData name="Леонид Попов" userId="cc02b5965c9bae3b" providerId="LiveId" clId="{FDA48A03-3131-4F2F-A306-07301C63E802}" dt="2020-10-25T17:23:15.422" v="19560" actId="113"/>
          <ac:spMkLst>
            <pc:docMk/>
            <pc:sldMk cId="3774208345" sldId="2703"/>
            <ac:spMk id="13" creationId="{D820ADDD-94DD-4C27-97BC-68C0BDDB8871}"/>
          </ac:spMkLst>
        </pc:spChg>
        <pc:grpChg chg="del">
          <ac:chgData name="Леонид Попов" userId="cc02b5965c9bae3b" providerId="LiveId" clId="{FDA48A03-3131-4F2F-A306-07301C63E802}" dt="2020-10-25T16:02:32.349" v="15207" actId="21"/>
          <ac:grpSpMkLst>
            <pc:docMk/>
            <pc:sldMk cId="3774208345" sldId="2703"/>
            <ac:grpSpMk id="4" creationId="{00000000-0000-0000-0000-000000000000}"/>
          </ac:grpSpMkLst>
        </pc:grpChg>
        <pc:grpChg chg="add mod">
          <ac:chgData name="Леонид Попов" userId="cc02b5965c9bae3b" providerId="LiveId" clId="{FDA48A03-3131-4F2F-A306-07301C63E802}" dt="2020-10-25T17:23:36.536" v="19563" actId="14100"/>
          <ac:grpSpMkLst>
            <pc:docMk/>
            <pc:sldMk cId="3774208345" sldId="2703"/>
            <ac:grpSpMk id="11" creationId="{E1E9B8CF-9084-4ACF-A52C-3D97A9A096F4}"/>
          </ac:grpSpMkLst>
        </pc:grpChg>
      </pc:sldChg>
      <pc:sldChg chg="modSp mod modNotesTx">
        <pc:chgData name="Леонид Попов" userId="cc02b5965c9bae3b" providerId="LiveId" clId="{FDA48A03-3131-4F2F-A306-07301C63E802}" dt="2020-10-25T18:49:10.413" v="21927" actId="20577"/>
        <pc:sldMkLst>
          <pc:docMk/>
          <pc:sldMk cId="4293897562" sldId="2704"/>
        </pc:sldMkLst>
        <pc:spChg chg="mod">
          <ac:chgData name="Леонид Попов" userId="cc02b5965c9bae3b" providerId="LiveId" clId="{FDA48A03-3131-4F2F-A306-07301C63E802}" dt="2020-10-25T18:49:10.413" v="21927" actId="20577"/>
          <ac:spMkLst>
            <pc:docMk/>
            <pc:sldMk cId="4293897562" sldId="2704"/>
            <ac:spMk id="3" creationId="{00000000-0000-0000-0000-000000000000}"/>
          </ac:spMkLst>
        </pc:spChg>
      </pc:sldChg>
      <pc:sldChg chg="modSp mod modNotesTx">
        <pc:chgData name="Леонид Попов" userId="cc02b5965c9bae3b" providerId="LiveId" clId="{FDA48A03-3131-4F2F-A306-07301C63E802}" dt="2020-10-25T17:36:38.959" v="21214" actId="20577"/>
        <pc:sldMkLst>
          <pc:docMk/>
          <pc:sldMk cId="430624130" sldId="2706"/>
        </pc:sldMkLst>
        <pc:spChg chg="mod">
          <ac:chgData name="Леонид Попов" userId="cc02b5965c9bae3b" providerId="LiveId" clId="{FDA48A03-3131-4F2F-A306-07301C63E802}" dt="2020-10-24T17:11:45.995" v="10166" actId="6549"/>
          <ac:spMkLst>
            <pc:docMk/>
            <pc:sldMk cId="430624130" sldId="2706"/>
            <ac:spMk id="3" creationId="{00000000-0000-0000-0000-000000000000}"/>
          </ac:spMkLst>
        </pc:spChg>
      </pc:sldChg>
      <pc:sldChg chg="addSp delSp modSp mod modNotesTx">
        <pc:chgData name="Леонид Попов" userId="cc02b5965c9bae3b" providerId="LiveId" clId="{FDA48A03-3131-4F2F-A306-07301C63E802}" dt="2020-10-25T18:21:15.093" v="21909" actId="20577"/>
        <pc:sldMkLst>
          <pc:docMk/>
          <pc:sldMk cId="1252469487" sldId="2707"/>
        </pc:sldMkLst>
        <pc:spChg chg="add mod">
          <ac:chgData name="Леонид Попов" userId="cc02b5965c9bae3b" providerId="LiveId" clId="{FDA48A03-3131-4F2F-A306-07301C63E802}" dt="2020-10-24T16:41:37.715" v="9644" actId="20577"/>
          <ac:spMkLst>
            <pc:docMk/>
            <pc:sldMk cId="1252469487" sldId="2707"/>
            <ac:spMk id="2" creationId="{B8A0C461-5144-44C1-8CBD-F9D16E7B7C73}"/>
          </ac:spMkLst>
        </pc:spChg>
        <pc:spChg chg="mod">
          <ac:chgData name="Леонид Попов" userId="cc02b5965c9bae3b" providerId="LiveId" clId="{FDA48A03-3131-4F2F-A306-07301C63E802}" dt="2020-10-25T15:03:13.299" v="10777" actId="1035"/>
          <ac:spMkLst>
            <pc:docMk/>
            <pc:sldMk cId="1252469487" sldId="2707"/>
            <ac:spMk id="22" creationId="{96717622-F413-466F-B8A3-25F05C8ED758}"/>
          </ac:spMkLst>
        </pc:spChg>
        <pc:spChg chg="mod">
          <ac:chgData name="Леонид Попов" userId="cc02b5965c9bae3b" providerId="LiveId" clId="{FDA48A03-3131-4F2F-A306-07301C63E802}" dt="2020-10-24T17:10:22.091" v="10089" actId="404"/>
          <ac:spMkLst>
            <pc:docMk/>
            <pc:sldMk cId="1252469487" sldId="2707"/>
            <ac:spMk id="24" creationId="{AB6DC76A-025C-4C09-8DBA-2566533B5961}"/>
          </ac:spMkLst>
        </pc:spChg>
        <pc:spChg chg="mod">
          <ac:chgData name="Леонид Попов" userId="cc02b5965c9bae3b" providerId="LiveId" clId="{FDA48A03-3131-4F2F-A306-07301C63E802}" dt="2020-10-25T18:03:41.891" v="21762" actId="20577"/>
          <ac:spMkLst>
            <pc:docMk/>
            <pc:sldMk cId="1252469487" sldId="2707"/>
            <ac:spMk id="25" creationId="{0374BEAA-3DD1-444A-917D-3C2AB2D7A57D}"/>
          </ac:spMkLst>
        </pc:spChg>
        <pc:spChg chg="mod">
          <ac:chgData name="Леонид Попов" userId="cc02b5965c9bae3b" providerId="LiveId" clId="{FDA48A03-3131-4F2F-A306-07301C63E802}" dt="2020-10-25T15:03:13.299" v="10777" actId="1035"/>
          <ac:spMkLst>
            <pc:docMk/>
            <pc:sldMk cId="1252469487" sldId="2707"/>
            <ac:spMk id="26" creationId="{14613989-4458-4CF2-9C68-631027D229A2}"/>
          </ac:spMkLst>
        </pc:spChg>
        <pc:spChg chg="mod">
          <ac:chgData name="Леонид Попов" userId="cc02b5965c9bae3b" providerId="LiveId" clId="{FDA48A03-3131-4F2F-A306-07301C63E802}" dt="2020-10-25T18:04:33.723" v="21769" actId="14100"/>
          <ac:spMkLst>
            <pc:docMk/>
            <pc:sldMk cId="1252469487" sldId="2707"/>
            <ac:spMk id="28" creationId="{7410D8B0-1592-4D34-87D0-DF28C9E0D9FE}"/>
          </ac:spMkLst>
        </pc:spChg>
        <pc:spChg chg="mod">
          <ac:chgData name="Леонид Попов" userId="cc02b5965c9bae3b" providerId="LiveId" clId="{FDA48A03-3131-4F2F-A306-07301C63E802}" dt="2020-10-25T18:04:29.442" v="21768" actId="6549"/>
          <ac:spMkLst>
            <pc:docMk/>
            <pc:sldMk cId="1252469487" sldId="2707"/>
            <ac:spMk id="29" creationId="{6932870B-FCE3-4AB5-BF6C-A9AB33CA5ACC}"/>
          </ac:spMkLst>
        </pc:spChg>
        <pc:spChg chg="mod">
          <ac:chgData name="Леонид Попов" userId="cc02b5965c9bae3b" providerId="LiveId" clId="{FDA48A03-3131-4F2F-A306-07301C63E802}" dt="2020-10-25T15:03:13.299" v="10777" actId="1035"/>
          <ac:spMkLst>
            <pc:docMk/>
            <pc:sldMk cId="1252469487" sldId="2707"/>
            <ac:spMk id="30" creationId="{B9AA0B04-F18B-49CC-A226-F158AFE9CFAE}"/>
          </ac:spMkLst>
        </pc:spChg>
        <pc:spChg chg="mod">
          <ac:chgData name="Леонид Попов" userId="cc02b5965c9bae3b" providerId="LiveId" clId="{FDA48A03-3131-4F2F-A306-07301C63E802}" dt="2020-10-24T17:10:22.091" v="10089" actId="404"/>
          <ac:spMkLst>
            <pc:docMk/>
            <pc:sldMk cId="1252469487" sldId="2707"/>
            <ac:spMk id="32" creationId="{1A74ACAD-7B27-4608-B185-1AA2923B3FCF}"/>
          </ac:spMkLst>
        </pc:spChg>
        <pc:spChg chg="mod">
          <ac:chgData name="Леонид Попов" userId="cc02b5965c9bae3b" providerId="LiveId" clId="{FDA48A03-3131-4F2F-A306-07301C63E802}" dt="2020-10-25T18:21:15.093" v="21909" actId="20577"/>
          <ac:spMkLst>
            <pc:docMk/>
            <pc:sldMk cId="1252469487" sldId="2707"/>
            <ac:spMk id="33" creationId="{1B91BBAB-CDDE-4F8D-998F-ED2AA73B0947}"/>
          </ac:spMkLst>
        </pc:spChg>
        <pc:spChg chg="mod">
          <ac:chgData name="Леонид Попов" userId="cc02b5965c9bae3b" providerId="LiveId" clId="{FDA48A03-3131-4F2F-A306-07301C63E802}" dt="2020-10-25T15:03:13.299" v="10777" actId="1035"/>
          <ac:spMkLst>
            <pc:docMk/>
            <pc:sldMk cId="1252469487" sldId="2707"/>
            <ac:spMk id="34" creationId="{8DA1FED6-2DB0-45BC-A322-B5828F0F5E1E}"/>
          </ac:spMkLst>
        </pc:spChg>
        <pc:spChg chg="mod">
          <ac:chgData name="Леонид Попов" userId="cc02b5965c9bae3b" providerId="LiveId" clId="{FDA48A03-3131-4F2F-A306-07301C63E802}" dt="2020-10-25T18:04:37.378" v="21770" actId="14100"/>
          <ac:spMkLst>
            <pc:docMk/>
            <pc:sldMk cId="1252469487" sldId="2707"/>
            <ac:spMk id="36" creationId="{25321281-78AF-4760-8D15-08797356BDA6}"/>
          </ac:spMkLst>
        </pc:spChg>
        <pc:spChg chg="mod">
          <ac:chgData name="Леонид Попов" userId="cc02b5965c9bae3b" providerId="LiveId" clId="{FDA48A03-3131-4F2F-A306-07301C63E802}" dt="2020-10-25T14:58:32.019" v="10738" actId="6549"/>
          <ac:spMkLst>
            <pc:docMk/>
            <pc:sldMk cId="1252469487" sldId="2707"/>
            <ac:spMk id="37" creationId="{496E292B-4CA0-41DC-97A1-84A4894ABDD5}"/>
          </ac:spMkLst>
        </pc:spChg>
        <pc:spChg chg="del mod">
          <ac:chgData name="Леонид Попов" userId="cc02b5965c9bae3b" providerId="LiveId" clId="{FDA48A03-3131-4F2F-A306-07301C63E802}" dt="2020-10-25T14:57:24.284" v="10696" actId="478"/>
          <ac:spMkLst>
            <pc:docMk/>
            <pc:sldMk cId="1252469487" sldId="2707"/>
            <ac:spMk id="38" creationId="{BC8210CD-A17E-463B-B019-0CEF6AF8241A}"/>
          </ac:spMkLst>
        </pc:spChg>
        <pc:spChg chg="mod">
          <ac:chgData name="Леонид Попов" userId="cc02b5965c9bae3b" providerId="LiveId" clId="{FDA48A03-3131-4F2F-A306-07301C63E802}" dt="2020-10-24T17:10:22.091" v="10089" actId="404"/>
          <ac:spMkLst>
            <pc:docMk/>
            <pc:sldMk cId="1252469487" sldId="2707"/>
            <ac:spMk id="40" creationId="{F8157F50-FE51-463C-9142-1E84599BD251}"/>
          </ac:spMkLst>
        </pc:spChg>
        <pc:spChg chg="mod">
          <ac:chgData name="Леонид Попов" userId="cc02b5965c9bae3b" providerId="LiveId" clId="{FDA48A03-3131-4F2F-A306-07301C63E802}" dt="2020-10-24T17:10:22.091" v="10089" actId="404"/>
          <ac:spMkLst>
            <pc:docMk/>
            <pc:sldMk cId="1252469487" sldId="2707"/>
            <ac:spMk id="41" creationId="{C86F8927-91A3-4C82-A902-4F2820B07ABA}"/>
          </ac:spMkLst>
        </pc:spChg>
        <pc:grpChg chg="mod">
          <ac:chgData name="Леонид Попов" userId="cc02b5965c9bae3b" providerId="LiveId" clId="{FDA48A03-3131-4F2F-A306-07301C63E802}" dt="2020-10-25T18:04:41.255" v="21771" actId="14100"/>
          <ac:grpSpMkLst>
            <pc:docMk/>
            <pc:sldMk cId="1252469487" sldId="2707"/>
            <ac:grpSpMk id="23" creationId="{D483E3AE-0A0D-4802-9B66-40C3EF2CBFF9}"/>
          </ac:grpSpMkLst>
        </pc:grpChg>
        <pc:grpChg chg="mod">
          <ac:chgData name="Леонид Попов" userId="cc02b5965c9bae3b" providerId="LiveId" clId="{FDA48A03-3131-4F2F-A306-07301C63E802}" dt="2020-10-25T15:03:13.299" v="10777" actId="1035"/>
          <ac:grpSpMkLst>
            <pc:docMk/>
            <pc:sldMk cId="1252469487" sldId="2707"/>
            <ac:grpSpMk id="27" creationId="{2BC5AECA-858B-47B5-8C14-C52040E8FBC5}"/>
          </ac:grpSpMkLst>
        </pc:grpChg>
        <pc:grpChg chg="mod">
          <ac:chgData name="Леонид Попов" userId="cc02b5965c9bae3b" providerId="LiveId" clId="{FDA48A03-3131-4F2F-A306-07301C63E802}" dt="2020-10-25T18:04:45.272" v="21772" actId="14100"/>
          <ac:grpSpMkLst>
            <pc:docMk/>
            <pc:sldMk cId="1252469487" sldId="2707"/>
            <ac:grpSpMk id="31" creationId="{404DA375-1187-4799-B3BB-5028BEADE771}"/>
          </ac:grpSpMkLst>
        </pc:grpChg>
        <pc:grpChg chg="mod">
          <ac:chgData name="Леонид Попов" userId="cc02b5965c9bae3b" providerId="LiveId" clId="{FDA48A03-3131-4F2F-A306-07301C63E802}" dt="2020-10-25T15:03:13.299" v="10777" actId="1035"/>
          <ac:grpSpMkLst>
            <pc:docMk/>
            <pc:sldMk cId="1252469487" sldId="2707"/>
            <ac:grpSpMk id="35" creationId="{12F4B5A6-2D4A-4A37-946A-072F43EBDF46}"/>
          </ac:grpSpMkLst>
        </pc:grpChg>
        <pc:grpChg chg="del">
          <ac:chgData name="Леонид Попов" userId="cc02b5965c9bae3b" providerId="LiveId" clId="{FDA48A03-3131-4F2F-A306-07301C63E802}" dt="2020-10-25T14:57:31.384" v="10697" actId="478"/>
          <ac:grpSpMkLst>
            <pc:docMk/>
            <pc:sldMk cId="1252469487" sldId="2707"/>
            <ac:grpSpMk id="39" creationId="{519A1ACE-1E07-484A-9497-DB3C7C7191FA}"/>
          </ac:grpSpMkLst>
        </pc:grpChg>
      </pc:sldChg>
      <pc:sldChg chg="modNotes">
        <pc:chgData name="Леонид Попов" userId="cc02b5965c9bae3b" providerId="LiveId" clId="{FDA48A03-3131-4F2F-A306-07301C63E802}" dt="2020-10-24T15:13:18.729" v="9497" actId="14100"/>
        <pc:sldMkLst>
          <pc:docMk/>
          <pc:sldMk cId="3070474282" sldId="2708"/>
        </pc:sldMkLst>
      </pc:sldChg>
      <pc:sldChg chg="addSp delSp modSp add mod delAnim modNotes modNotesTx">
        <pc:chgData name="Леонид Попов" userId="cc02b5965c9bae3b" providerId="LiveId" clId="{FDA48A03-3131-4F2F-A306-07301C63E802}" dt="2020-10-24T15:16:59.550" v="9562" actId="403"/>
        <pc:sldMkLst>
          <pc:docMk/>
          <pc:sldMk cId="2042666780" sldId="2709"/>
        </pc:sldMkLst>
        <pc:spChg chg="add mod">
          <ac:chgData name="Леонид Попов" userId="cc02b5965c9bae3b" providerId="LiveId" clId="{FDA48A03-3131-4F2F-A306-07301C63E802}" dt="2020-10-24T11:53:44.888" v="2087" actId="1036"/>
          <ac:spMkLst>
            <pc:docMk/>
            <pc:sldMk cId="2042666780" sldId="2709"/>
            <ac:spMk id="2" creationId="{8268EB28-777A-404A-9879-6ACDBFFC1051}"/>
          </ac:spMkLst>
        </pc:spChg>
        <pc:spChg chg="mod">
          <ac:chgData name="Леонид Попов" userId="cc02b5965c9bae3b" providerId="LiveId" clId="{FDA48A03-3131-4F2F-A306-07301C63E802}" dt="2020-10-24T11:37:24.691" v="1846" actId="6549"/>
          <ac:spMkLst>
            <pc:docMk/>
            <pc:sldMk cId="2042666780" sldId="2709"/>
            <ac:spMk id="3"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4"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5"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6"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7"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8"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11"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14"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16"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21"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22"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23"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24"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28"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29"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32"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35"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36"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39"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41" creationId="{00000000-0000-0000-0000-000000000000}"/>
          </ac:spMkLst>
        </pc:spChg>
        <pc:spChg chg="add mod">
          <ac:chgData name="Леонид Попов" userId="cc02b5965c9bae3b" providerId="LiveId" clId="{FDA48A03-3131-4F2F-A306-07301C63E802}" dt="2020-10-24T11:53:44.888" v="2087" actId="1036"/>
          <ac:spMkLst>
            <pc:docMk/>
            <pc:sldMk cId="2042666780" sldId="2709"/>
            <ac:spMk id="43" creationId="{F3153195-E416-44E7-98C6-5761E8C5BD95}"/>
          </ac:spMkLst>
        </pc:spChg>
        <pc:spChg chg="del">
          <ac:chgData name="Леонид Попов" userId="cc02b5965c9bae3b" providerId="LiveId" clId="{FDA48A03-3131-4F2F-A306-07301C63E802}" dt="2020-10-24T11:37:33.279" v="1847" actId="478"/>
          <ac:spMkLst>
            <pc:docMk/>
            <pc:sldMk cId="2042666780" sldId="2709"/>
            <ac:spMk id="44"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45" creationId="{00000000-0000-0000-0000-000000000000}"/>
          </ac:spMkLst>
        </pc:spChg>
        <pc:spChg chg="del">
          <ac:chgData name="Леонид Попов" userId="cc02b5965c9bae3b" providerId="LiveId" clId="{FDA48A03-3131-4F2F-A306-07301C63E802}" dt="2020-10-24T11:37:33.279" v="1847" actId="478"/>
          <ac:spMkLst>
            <pc:docMk/>
            <pc:sldMk cId="2042666780" sldId="2709"/>
            <ac:spMk id="47" creationId="{00000000-0000-0000-0000-000000000000}"/>
          </ac:spMkLst>
        </pc:spChg>
        <pc:spChg chg="add del mod">
          <ac:chgData name="Леонид Попов" userId="cc02b5965c9bae3b" providerId="LiveId" clId="{FDA48A03-3131-4F2F-A306-07301C63E802}" dt="2020-10-24T11:40:49.714" v="1852"/>
          <ac:spMkLst>
            <pc:docMk/>
            <pc:sldMk cId="2042666780" sldId="2709"/>
            <ac:spMk id="59" creationId="{C6C2BE14-C66D-416C-8BE1-69079947C9C2}"/>
          </ac:spMkLst>
        </pc:spChg>
        <pc:spChg chg="add del mod">
          <ac:chgData name="Леонид Попов" userId="cc02b5965c9bae3b" providerId="LiveId" clId="{FDA48A03-3131-4F2F-A306-07301C63E802}" dt="2020-10-24T11:40:49.714" v="1852"/>
          <ac:spMkLst>
            <pc:docMk/>
            <pc:sldMk cId="2042666780" sldId="2709"/>
            <ac:spMk id="60" creationId="{218622DF-AC3D-4F55-B80C-99561E9FD075}"/>
          </ac:spMkLst>
        </pc:spChg>
        <pc:spChg chg="add del mod">
          <ac:chgData name="Леонид Попов" userId="cc02b5965c9bae3b" providerId="LiveId" clId="{FDA48A03-3131-4F2F-A306-07301C63E802}" dt="2020-10-24T11:40:49.714" v="1852"/>
          <ac:spMkLst>
            <pc:docMk/>
            <pc:sldMk cId="2042666780" sldId="2709"/>
            <ac:spMk id="64" creationId="{206BA8AA-EBF3-4C9C-ACD3-96E90DF0A315}"/>
          </ac:spMkLst>
        </pc:spChg>
        <pc:spChg chg="add del mod">
          <ac:chgData name="Леонид Попов" userId="cc02b5965c9bae3b" providerId="LiveId" clId="{FDA48A03-3131-4F2F-A306-07301C63E802}" dt="2020-10-24T11:40:49.714" v="1852"/>
          <ac:spMkLst>
            <pc:docMk/>
            <pc:sldMk cId="2042666780" sldId="2709"/>
            <ac:spMk id="65" creationId="{4EB13A87-DFDA-4ADC-BE94-ABF9BE090FB5}"/>
          </ac:spMkLst>
        </pc:spChg>
        <pc:spChg chg="add del mod">
          <ac:chgData name="Леонид Попов" userId="cc02b5965c9bae3b" providerId="LiveId" clId="{FDA48A03-3131-4F2F-A306-07301C63E802}" dt="2020-10-24T11:40:49.714" v="1852"/>
          <ac:spMkLst>
            <pc:docMk/>
            <pc:sldMk cId="2042666780" sldId="2709"/>
            <ac:spMk id="66" creationId="{1D7E984C-9C7D-4F95-98E9-4E65D7B95314}"/>
          </ac:spMkLst>
        </pc:spChg>
        <pc:spChg chg="add del mod">
          <ac:chgData name="Леонид Попов" userId="cc02b5965c9bae3b" providerId="LiveId" clId="{FDA48A03-3131-4F2F-A306-07301C63E802}" dt="2020-10-24T11:40:49.714" v="1852"/>
          <ac:spMkLst>
            <pc:docMk/>
            <pc:sldMk cId="2042666780" sldId="2709"/>
            <ac:spMk id="67" creationId="{48421674-3634-4E3C-87A4-B25C7FD2C788}"/>
          </ac:spMkLst>
        </pc:spChg>
        <pc:spChg chg="add del mod">
          <ac:chgData name="Леонид Попов" userId="cc02b5965c9bae3b" providerId="LiveId" clId="{FDA48A03-3131-4F2F-A306-07301C63E802}" dt="2020-10-24T11:40:49.714" v="1852"/>
          <ac:spMkLst>
            <pc:docMk/>
            <pc:sldMk cId="2042666780" sldId="2709"/>
            <ac:spMk id="68" creationId="{6D356DC8-214F-452F-B97F-F5271B7F1AC2}"/>
          </ac:spMkLst>
        </pc:spChg>
        <pc:spChg chg="add del mod">
          <ac:chgData name="Леонид Попов" userId="cc02b5965c9bae3b" providerId="LiveId" clId="{FDA48A03-3131-4F2F-A306-07301C63E802}" dt="2020-10-24T11:40:49.714" v="1852"/>
          <ac:spMkLst>
            <pc:docMk/>
            <pc:sldMk cId="2042666780" sldId="2709"/>
            <ac:spMk id="73" creationId="{E98627E6-9498-4A9B-86C5-AFE17581FCB6}"/>
          </ac:spMkLst>
        </pc:spChg>
        <pc:spChg chg="add del mod">
          <ac:chgData name="Леонид Попов" userId="cc02b5965c9bae3b" providerId="LiveId" clId="{FDA48A03-3131-4F2F-A306-07301C63E802}" dt="2020-10-24T11:40:49.714" v="1852"/>
          <ac:spMkLst>
            <pc:docMk/>
            <pc:sldMk cId="2042666780" sldId="2709"/>
            <ac:spMk id="75" creationId="{8F1ACF94-BFD2-407F-B6CB-7BED82586306}"/>
          </ac:spMkLst>
        </pc:spChg>
        <pc:spChg chg="add del mod">
          <ac:chgData name="Леонид Попов" userId="cc02b5965c9bae3b" providerId="LiveId" clId="{FDA48A03-3131-4F2F-A306-07301C63E802}" dt="2020-10-24T11:40:49.714" v="1852"/>
          <ac:spMkLst>
            <pc:docMk/>
            <pc:sldMk cId="2042666780" sldId="2709"/>
            <ac:spMk id="76" creationId="{F9E07834-7322-4DCD-B43F-A4BB37DE27B8}"/>
          </ac:spMkLst>
        </pc:spChg>
        <pc:spChg chg="add del mod">
          <ac:chgData name="Леонид Попов" userId="cc02b5965c9bae3b" providerId="LiveId" clId="{FDA48A03-3131-4F2F-A306-07301C63E802}" dt="2020-10-24T11:40:49.714" v="1852"/>
          <ac:spMkLst>
            <pc:docMk/>
            <pc:sldMk cId="2042666780" sldId="2709"/>
            <ac:spMk id="77" creationId="{D16C696B-614E-41F7-99FE-A6F71F8BEC40}"/>
          </ac:spMkLst>
        </pc:spChg>
        <pc:spChg chg="add del mod">
          <ac:chgData name="Леонид Попов" userId="cc02b5965c9bae3b" providerId="LiveId" clId="{FDA48A03-3131-4F2F-A306-07301C63E802}" dt="2020-10-24T11:40:49.714" v="1852"/>
          <ac:spMkLst>
            <pc:docMk/>
            <pc:sldMk cId="2042666780" sldId="2709"/>
            <ac:spMk id="78" creationId="{D469A166-91F2-48E6-9738-CA83290E0BFF}"/>
          </ac:spMkLst>
        </pc:spChg>
        <pc:spChg chg="add del mod">
          <ac:chgData name="Леонид Попов" userId="cc02b5965c9bae3b" providerId="LiveId" clId="{FDA48A03-3131-4F2F-A306-07301C63E802}" dt="2020-10-24T11:40:49.714" v="1852"/>
          <ac:spMkLst>
            <pc:docMk/>
            <pc:sldMk cId="2042666780" sldId="2709"/>
            <ac:spMk id="79" creationId="{CD39AD7E-8F76-4552-A820-256A576A24D1}"/>
          </ac:spMkLst>
        </pc:spChg>
        <pc:spChg chg="add del mod">
          <ac:chgData name="Леонид Попов" userId="cc02b5965c9bae3b" providerId="LiveId" clId="{FDA48A03-3131-4F2F-A306-07301C63E802}" dt="2020-10-24T11:40:49.714" v="1852"/>
          <ac:spMkLst>
            <pc:docMk/>
            <pc:sldMk cId="2042666780" sldId="2709"/>
            <ac:spMk id="80" creationId="{70E2632C-58B2-4DFE-B8AF-123BD1BBDA04}"/>
          </ac:spMkLst>
        </pc:spChg>
        <pc:spChg chg="add del mod">
          <ac:chgData name="Леонид Попов" userId="cc02b5965c9bae3b" providerId="LiveId" clId="{FDA48A03-3131-4F2F-A306-07301C63E802}" dt="2020-10-24T11:40:49.714" v="1852"/>
          <ac:spMkLst>
            <pc:docMk/>
            <pc:sldMk cId="2042666780" sldId="2709"/>
            <ac:spMk id="81" creationId="{AA0C6E8D-801C-411E-94EF-61020881161D}"/>
          </ac:spMkLst>
        </pc:spChg>
        <pc:spChg chg="add del mod">
          <ac:chgData name="Леонид Попов" userId="cc02b5965c9bae3b" providerId="LiveId" clId="{FDA48A03-3131-4F2F-A306-07301C63E802}" dt="2020-10-24T11:40:49.714" v="1852"/>
          <ac:spMkLst>
            <pc:docMk/>
            <pc:sldMk cId="2042666780" sldId="2709"/>
            <ac:spMk id="84" creationId="{03A13BFD-4AF6-46E9-9D0B-26561AA0420F}"/>
          </ac:spMkLst>
        </pc:spChg>
        <pc:spChg chg="add del mod">
          <ac:chgData name="Леонид Попов" userId="cc02b5965c9bae3b" providerId="LiveId" clId="{FDA48A03-3131-4F2F-A306-07301C63E802}" dt="2020-10-24T11:40:49.714" v="1852"/>
          <ac:spMkLst>
            <pc:docMk/>
            <pc:sldMk cId="2042666780" sldId="2709"/>
            <ac:spMk id="86" creationId="{EA16E4BE-1755-4124-9E22-A54820A589F9}"/>
          </ac:spMkLst>
        </pc:spChg>
        <pc:spChg chg="add del mod">
          <ac:chgData name="Леонид Попов" userId="cc02b5965c9bae3b" providerId="LiveId" clId="{FDA48A03-3131-4F2F-A306-07301C63E802}" dt="2020-10-24T11:40:49.714" v="1852"/>
          <ac:spMkLst>
            <pc:docMk/>
            <pc:sldMk cId="2042666780" sldId="2709"/>
            <ac:spMk id="88" creationId="{EDA4AE26-A832-497E-9297-E3DCE7B139C6}"/>
          </ac:spMkLst>
        </pc:spChg>
        <pc:spChg chg="add del mod">
          <ac:chgData name="Леонид Попов" userId="cc02b5965c9bae3b" providerId="LiveId" clId="{FDA48A03-3131-4F2F-A306-07301C63E802}" dt="2020-10-24T11:40:49.714" v="1852"/>
          <ac:spMkLst>
            <pc:docMk/>
            <pc:sldMk cId="2042666780" sldId="2709"/>
            <ac:spMk id="90" creationId="{97682F59-5204-4196-B2EF-E374654033DD}"/>
          </ac:spMkLst>
        </pc:spChg>
        <pc:spChg chg="add del mod">
          <ac:chgData name="Леонид Попов" userId="cc02b5965c9bae3b" providerId="LiveId" clId="{FDA48A03-3131-4F2F-A306-07301C63E802}" dt="2020-10-24T11:40:49.714" v="1852"/>
          <ac:spMkLst>
            <pc:docMk/>
            <pc:sldMk cId="2042666780" sldId="2709"/>
            <ac:spMk id="92" creationId="{2AEBF855-02DB-4820-8A6A-9A6D07D64067}"/>
          </ac:spMkLst>
        </pc:spChg>
        <pc:spChg chg="add del mod">
          <ac:chgData name="Леонид Попов" userId="cc02b5965c9bae3b" providerId="LiveId" clId="{FDA48A03-3131-4F2F-A306-07301C63E802}" dt="2020-10-24T11:40:49.714" v="1852"/>
          <ac:spMkLst>
            <pc:docMk/>
            <pc:sldMk cId="2042666780" sldId="2709"/>
            <ac:spMk id="94" creationId="{D4D7BE61-AC44-4490-86B1-30DDB9A8D2E5}"/>
          </ac:spMkLst>
        </pc:spChg>
        <pc:spChg chg="add del mod">
          <ac:chgData name="Леонид Попов" userId="cc02b5965c9bae3b" providerId="LiveId" clId="{FDA48A03-3131-4F2F-A306-07301C63E802}" dt="2020-10-24T11:40:49.714" v="1852"/>
          <ac:spMkLst>
            <pc:docMk/>
            <pc:sldMk cId="2042666780" sldId="2709"/>
            <ac:spMk id="96" creationId="{D766D54E-7C70-4FE7-AB3C-C8D2B6105F42}"/>
          </ac:spMkLst>
        </pc:spChg>
        <pc:spChg chg="add del mod">
          <ac:chgData name="Леонид Попов" userId="cc02b5965c9bae3b" providerId="LiveId" clId="{FDA48A03-3131-4F2F-A306-07301C63E802}" dt="2020-10-24T11:41:12.470" v="1871" actId="478"/>
          <ac:spMkLst>
            <pc:docMk/>
            <pc:sldMk cId="2042666780" sldId="2709"/>
            <ac:spMk id="105" creationId="{D45DFCB7-B7AA-411A-8213-657748A33200}"/>
          </ac:spMkLst>
        </pc:spChg>
        <pc:spChg chg="add mod">
          <ac:chgData name="Леонид Попов" userId="cc02b5965c9bae3b" providerId="LiveId" clId="{FDA48A03-3131-4F2F-A306-07301C63E802}" dt="2020-10-24T11:45:13.687" v="1899" actId="1035"/>
          <ac:spMkLst>
            <pc:docMk/>
            <pc:sldMk cId="2042666780" sldId="2709"/>
            <ac:spMk id="106" creationId="{4E91944E-1195-4763-A12D-662746790E56}"/>
          </ac:spMkLst>
        </pc:spChg>
        <pc:spChg chg="add del mod">
          <ac:chgData name="Леонид Попов" userId="cc02b5965c9bae3b" providerId="LiveId" clId="{FDA48A03-3131-4F2F-A306-07301C63E802}" dt="2020-10-24T11:41:12.470" v="1871" actId="478"/>
          <ac:spMkLst>
            <pc:docMk/>
            <pc:sldMk cId="2042666780" sldId="2709"/>
            <ac:spMk id="110" creationId="{C266897F-64F1-40D2-871D-5A1C1AA83AED}"/>
          </ac:spMkLst>
        </pc:spChg>
        <pc:spChg chg="add del mod">
          <ac:chgData name="Леонид Попов" userId="cc02b5965c9bae3b" providerId="LiveId" clId="{FDA48A03-3131-4F2F-A306-07301C63E802}" dt="2020-10-24T11:52:01.518" v="1999" actId="478"/>
          <ac:spMkLst>
            <pc:docMk/>
            <pc:sldMk cId="2042666780" sldId="2709"/>
            <ac:spMk id="111" creationId="{D55F29E6-BB80-4133-903C-307D74E364CC}"/>
          </ac:spMkLst>
        </pc:spChg>
        <pc:spChg chg="add del mod">
          <ac:chgData name="Леонид Попов" userId="cc02b5965c9bae3b" providerId="LiveId" clId="{FDA48A03-3131-4F2F-A306-07301C63E802}" dt="2020-10-24T11:52:01.518" v="1999" actId="478"/>
          <ac:spMkLst>
            <pc:docMk/>
            <pc:sldMk cId="2042666780" sldId="2709"/>
            <ac:spMk id="112" creationId="{998D38DE-B3AB-4C1A-ABB1-77B3C8EF839D}"/>
          </ac:spMkLst>
        </pc:spChg>
        <pc:spChg chg="add mod">
          <ac:chgData name="Леонид Попов" userId="cc02b5965c9bae3b" providerId="LiveId" clId="{FDA48A03-3131-4F2F-A306-07301C63E802}" dt="2020-10-24T11:55:29.638" v="2149" actId="14100"/>
          <ac:spMkLst>
            <pc:docMk/>
            <pc:sldMk cId="2042666780" sldId="2709"/>
            <ac:spMk id="113" creationId="{DCDA4E66-0059-44BE-AFA5-F0D2834CDE37}"/>
          </ac:spMkLst>
        </pc:spChg>
        <pc:spChg chg="add del mod">
          <ac:chgData name="Леонид Попов" userId="cc02b5965c9bae3b" providerId="LiveId" clId="{FDA48A03-3131-4F2F-A306-07301C63E802}" dt="2020-10-24T11:52:01.518" v="1999" actId="478"/>
          <ac:spMkLst>
            <pc:docMk/>
            <pc:sldMk cId="2042666780" sldId="2709"/>
            <ac:spMk id="114" creationId="{E2664EEC-9349-4C18-911F-184A12D94E64}"/>
          </ac:spMkLst>
        </pc:spChg>
        <pc:spChg chg="add mod">
          <ac:chgData name="Леонид Попов" userId="cc02b5965c9bae3b" providerId="LiveId" clId="{FDA48A03-3131-4F2F-A306-07301C63E802}" dt="2020-10-24T11:54:47.871" v="2112" actId="1038"/>
          <ac:spMkLst>
            <pc:docMk/>
            <pc:sldMk cId="2042666780" sldId="2709"/>
            <ac:spMk id="119" creationId="{3487DF28-4DE8-4603-8A4B-6486C10A12D1}"/>
          </ac:spMkLst>
        </pc:spChg>
        <pc:spChg chg="add del mod">
          <ac:chgData name="Леонид Попов" userId="cc02b5965c9bae3b" providerId="LiveId" clId="{FDA48A03-3131-4F2F-A306-07301C63E802}" dt="2020-10-24T11:41:12.470" v="1871" actId="478"/>
          <ac:spMkLst>
            <pc:docMk/>
            <pc:sldMk cId="2042666780" sldId="2709"/>
            <ac:spMk id="121" creationId="{BE5F7839-C745-4AB0-9947-C99B1F39A2A4}"/>
          </ac:spMkLst>
        </pc:spChg>
        <pc:spChg chg="add del mod">
          <ac:chgData name="Леонид Попов" userId="cc02b5965c9bae3b" providerId="LiveId" clId="{FDA48A03-3131-4F2F-A306-07301C63E802}" dt="2020-10-24T11:52:01.518" v="1999" actId="478"/>
          <ac:spMkLst>
            <pc:docMk/>
            <pc:sldMk cId="2042666780" sldId="2709"/>
            <ac:spMk id="122" creationId="{00A00415-29B8-4092-A992-4CD6B8773B9D}"/>
          </ac:spMkLst>
        </pc:spChg>
        <pc:spChg chg="add del mod">
          <ac:chgData name="Леонид Попов" userId="cc02b5965c9bae3b" providerId="LiveId" clId="{FDA48A03-3131-4F2F-A306-07301C63E802}" dt="2020-10-24T11:41:12.470" v="1871" actId="478"/>
          <ac:spMkLst>
            <pc:docMk/>
            <pc:sldMk cId="2042666780" sldId="2709"/>
            <ac:spMk id="123" creationId="{DAC067A8-A25B-4E86-A062-19D4441226CA}"/>
          </ac:spMkLst>
        </pc:spChg>
        <pc:spChg chg="add mod">
          <ac:chgData name="Леонид Попов" userId="cc02b5965c9bae3b" providerId="LiveId" clId="{FDA48A03-3131-4F2F-A306-07301C63E802}" dt="2020-10-24T11:45:13.687" v="1899" actId="1035"/>
          <ac:spMkLst>
            <pc:docMk/>
            <pc:sldMk cId="2042666780" sldId="2709"/>
            <ac:spMk id="124" creationId="{F78CF6BB-8F27-4CC7-88CE-1C12C68D02C0}"/>
          </ac:spMkLst>
        </pc:spChg>
        <pc:spChg chg="add del mod">
          <ac:chgData name="Леонид Попов" userId="cc02b5965c9bae3b" providerId="LiveId" clId="{FDA48A03-3131-4F2F-A306-07301C63E802}" dt="2020-10-24T11:52:01.518" v="1999" actId="478"/>
          <ac:spMkLst>
            <pc:docMk/>
            <pc:sldMk cId="2042666780" sldId="2709"/>
            <ac:spMk id="125" creationId="{F892D4B7-33C5-41C7-9689-86D31A4494D3}"/>
          </ac:spMkLst>
        </pc:spChg>
        <pc:spChg chg="add del mod">
          <ac:chgData name="Леонид Попов" userId="cc02b5965c9bae3b" providerId="LiveId" clId="{FDA48A03-3131-4F2F-A306-07301C63E802}" dt="2020-10-24T11:52:01.518" v="1999" actId="478"/>
          <ac:spMkLst>
            <pc:docMk/>
            <pc:sldMk cId="2042666780" sldId="2709"/>
            <ac:spMk id="126" creationId="{90E48799-2761-46BA-8D42-5C15A965BD33}"/>
          </ac:spMkLst>
        </pc:spChg>
        <pc:spChg chg="add mod">
          <ac:chgData name="Леонид Попов" userId="cc02b5965c9bae3b" providerId="LiveId" clId="{FDA48A03-3131-4F2F-A306-07301C63E802}" dt="2020-10-24T11:45:13.687" v="1899" actId="1035"/>
          <ac:spMkLst>
            <pc:docMk/>
            <pc:sldMk cId="2042666780" sldId="2709"/>
            <ac:spMk id="127" creationId="{BA6F7C64-3B95-4889-9164-935FC1934FAC}"/>
          </ac:spMkLst>
        </pc:spChg>
        <pc:spChg chg="add del mod">
          <ac:chgData name="Леонид Попов" userId="cc02b5965c9bae3b" providerId="LiveId" clId="{FDA48A03-3131-4F2F-A306-07301C63E802}" dt="2020-10-24T11:44:17.165" v="1877" actId="478"/>
          <ac:spMkLst>
            <pc:docMk/>
            <pc:sldMk cId="2042666780" sldId="2709"/>
            <ac:spMk id="130" creationId="{2EB363A8-561D-481E-A284-69171C04325D}"/>
          </ac:spMkLst>
        </pc:spChg>
        <pc:spChg chg="add del mod">
          <ac:chgData name="Леонид Попов" userId="cc02b5965c9bae3b" providerId="LiveId" clId="{FDA48A03-3131-4F2F-A306-07301C63E802}" dt="2020-10-24T11:44:17.165" v="1877" actId="478"/>
          <ac:spMkLst>
            <pc:docMk/>
            <pc:sldMk cId="2042666780" sldId="2709"/>
            <ac:spMk id="132" creationId="{1AA2D7FE-3A72-498E-93DC-57BC6FDD6B1E}"/>
          </ac:spMkLst>
        </pc:spChg>
        <pc:spChg chg="add del mod">
          <ac:chgData name="Леонид Попов" userId="cc02b5965c9bae3b" providerId="LiveId" clId="{FDA48A03-3131-4F2F-A306-07301C63E802}" dt="2020-10-24T11:44:17.165" v="1877" actId="478"/>
          <ac:spMkLst>
            <pc:docMk/>
            <pc:sldMk cId="2042666780" sldId="2709"/>
            <ac:spMk id="134" creationId="{84E85BD8-DC58-4C7E-BF95-B9EE6B6A2CAD}"/>
          </ac:spMkLst>
        </pc:spChg>
        <pc:spChg chg="add del mod">
          <ac:chgData name="Леонид Попов" userId="cc02b5965c9bae3b" providerId="LiveId" clId="{FDA48A03-3131-4F2F-A306-07301C63E802}" dt="2020-10-24T11:44:17.165" v="1877" actId="478"/>
          <ac:spMkLst>
            <pc:docMk/>
            <pc:sldMk cId="2042666780" sldId="2709"/>
            <ac:spMk id="136" creationId="{17348FA2-12D9-4C85-8A23-2CA7F1E4F9A9}"/>
          </ac:spMkLst>
        </pc:spChg>
        <pc:spChg chg="add del mod">
          <ac:chgData name="Леонид Попов" userId="cc02b5965c9bae3b" providerId="LiveId" clId="{FDA48A03-3131-4F2F-A306-07301C63E802}" dt="2020-10-24T11:44:17.165" v="1877" actId="478"/>
          <ac:spMkLst>
            <pc:docMk/>
            <pc:sldMk cId="2042666780" sldId="2709"/>
            <ac:spMk id="138" creationId="{DF73EC9A-DA56-4F91-9E0C-701FE62A47EA}"/>
          </ac:spMkLst>
        </pc:spChg>
        <pc:spChg chg="add del mod">
          <ac:chgData name="Леонид Попов" userId="cc02b5965c9bae3b" providerId="LiveId" clId="{FDA48A03-3131-4F2F-A306-07301C63E802}" dt="2020-10-24T11:44:17.165" v="1877" actId="478"/>
          <ac:spMkLst>
            <pc:docMk/>
            <pc:sldMk cId="2042666780" sldId="2709"/>
            <ac:spMk id="140" creationId="{96AFBD45-458A-45A4-9263-6971352E1F74}"/>
          </ac:spMkLst>
        </pc:spChg>
        <pc:spChg chg="add del mod">
          <ac:chgData name="Леонид Попов" userId="cc02b5965c9bae3b" providerId="LiveId" clId="{FDA48A03-3131-4F2F-A306-07301C63E802}" dt="2020-10-24T11:41:12.470" v="1871" actId="478"/>
          <ac:spMkLst>
            <pc:docMk/>
            <pc:sldMk cId="2042666780" sldId="2709"/>
            <ac:spMk id="142" creationId="{6263139B-9F44-428F-A67C-FD56EB9C068B}"/>
          </ac:spMkLst>
        </pc:spChg>
        <pc:spChg chg="add mod">
          <ac:chgData name="Леонид Попов" userId="cc02b5965c9bae3b" providerId="LiveId" clId="{FDA48A03-3131-4F2F-A306-07301C63E802}" dt="2020-10-24T11:55:09.567" v="2148" actId="20577"/>
          <ac:spMkLst>
            <pc:docMk/>
            <pc:sldMk cId="2042666780" sldId="2709"/>
            <ac:spMk id="145" creationId="{AFF2F06E-A1C6-46FD-ABB7-8870F3C13922}"/>
          </ac:spMkLst>
        </pc:spChg>
        <pc:spChg chg="add mod">
          <ac:chgData name="Леонид Попов" userId="cc02b5965c9bae3b" providerId="LiveId" clId="{FDA48A03-3131-4F2F-A306-07301C63E802}" dt="2020-10-24T12:48:56.847" v="2769" actId="1037"/>
          <ac:spMkLst>
            <pc:docMk/>
            <pc:sldMk cId="2042666780" sldId="2709"/>
            <ac:spMk id="148" creationId="{4A2628B1-223E-4D14-90F2-2EB2B44212A5}"/>
          </ac:spMkLst>
        </pc:spChg>
        <pc:spChg chg="add del mod">
          <ac:chgData name="Леонид Попов" userId="cc02b5965c9bae3b" providerId="LiveId" clId="{FDA48A03-3131-4F2F-A306-07301C63E802}" dt="2020-10-24T12:52:43.821" v="2916" actId="478"/>
          <ac:spMkLst>
            <pc:docMk/>
            <pc:sldMk cId="2042666780" sldId="2709"/>
            <ac:spMk id="155" creationId="{9A7D048A-7B1F-429A-BE97-6E9FCAD5D4FF}"/>
          </ac:spMkLst>
        </pc:spChg>
        <pc:grpChg chg="add mod">
          <ac:chgData name="Леонид Попов" userId="cc02b5965c9bae3b" providerId="LiveId" clId="{FDA48A03-3131-4F2F-A306-07301C63E802}" dt="2020-10-24T12:53:36.845" v="2931" actId="1036"/>
          <ac:grpSpMkLst>
            <pc:docMk/>
            <pc:sldMk cId="2042666780" sldId="2709"/>
            <ac:grpSpMk id="158" creationId="{A298E971-E52D-4303-A105-5C88E32C916F}"/>
          </ac:grpSpMkLst>
        </pc:grpChg>
        <pc:graphicFrameChg chg="add del mod">
          <ac:chgData name="Леонид Попов" userId="cc02b5965c9bae3b" providerId="LiveId" clId="{FDA48A03-3131-4F2F-A306-07301C63E802}" dt="2020-10-24T11:40:49.714" v="1852"/>
          <ac:graphicFrameMkLst>
            <pc:docMk/>
            <pc:sldMk cId="2042666780" sldId="2709"/>
            <ac:graphicFrameMk id="82" creationId="{7468DEE4-BC58-4B05-8E8A-96DE4BB8BC9B}"/>
          </ac:graphicFrameMkLst>
        </pc:graphicFrameChg>
        <pc:graphicFrameChg chg="add mod modGraphic">
          <ac:chgData name="Леонид Попов" userId="cc02b5965c9bae3b" providerId="LiveId" clId="{FDA48A03-3131-4F2F-A306-07301C63E802}" dt="2020-10-24T11:57:44.878" v="2285" actId="20577"/>
          <ac:graphicFrameMkLst>
            <pc:docMk/>
            <pc:sldMk cId="2042666780" sldId="2709"/>
            <ac:graphicFrameMk id="128" creationId="{B7D336DC-2FA2-423F-A847-4DACFE994513}"/>
          </ac:graphicFrameMkLst>
        </pc:graphicFrameChg>
        <pc:picChg chg="add mod">
          <ac:chgData name="Леонид Попов" userId="cc02b5965c9bae3b" providerId="LiveId" clId="{FDA48A03-3131-4F2F-A306-07301C63E802}" dt="2020-10-24T12:48:52.775" v="2767" actId="1037"/>
          <ac:picMkLst>
            <pc:docMk/>
            <pc:sldMk cId="2042666780" sldId="2709"/>
            <ac:picMk id="46" creationId="{762217B2-357B-41EA-9DA3-8EBFF1E6CCAF}"/>
          </ac:picMkLst>
        </pc:picChg>
        <pc:picChg chg="del">
          <ac:chgData name="Леонид Попов" userId="cc02b5965c9bae3b" providerId="LiveId" clId="{FDA48A03-3131-4F2F-A306-07301C63E802}" dt="2020-10-24T11:37:33.279" v="1847" actId="478"/>
          <ac:picMkLst>
            <pc:docMk/>
            <pc:sldMk cId="2042666780" sldId="2709"/>
            <ac:picMk id="48" creationId="{00000000-0000-0000-0000-000000000000}"/>
          </ac:picMkLst>
        </pc:picChg>
        <pc:picChg chg="del">
          <ac:chgData name="Леонид Попов" userId="cc02b5965c9bae3b" providerId="LiveId" clId="{FDA48A03-3131-4F2F-A306-07301C63E802}" dt="2020-10-24T11:37:33.279" v="1847" actId="478"/>
          <ac:picMkLst>
            <pc:docMk/>
            <pc:sldMk cId="2042666780" sldId="2709"/>
            <ac:picMk id="50" creationId="{00000000-0000-0000-0000-000000000000}"/>
          </ac:picMkLst>
        </pc:picChg>
        <pc:picChg chg="del">
          <ac:chgData name="Леонид Попов" userId="cc02b5965c9bae3b" providerId="LiveId" clId="{FDA48A03-3131-4F2F-A306-07301C63E802}" dt="2020-10-24T11:37:33.279" v="1847" actId="478"/>
          <ac:picMkLst>
            <pc:docMk/>
            <pc:sldMk cId="2042666780" sldId="2709"/>
            <ac:picMk id="51" creationId="{00000000-0000-0000-0000-000000000000}"/>
          </ac:picMkLst>
        </pc:picChg>
        <pc:picChg chg="add del mod">
          <ac:chgData name="Леонид Попов" userId="cc02b5965c9bae3b" providerId="LiveId" clId="{FDA48A03-3131-4F2F-A306-07301C63E802}" dt="2020-10-24T11:40:49.714" v="1852"/>
          <ac:picMkLst>
            <pc:docMk/>
            <pc:sldMk cId="2042666780" sldId="2709"/>
            <ac:picMk id="52" creationId="{24ABCEFF-57C6-433B-9AB3-AB4CDF5A6EB2}"/>
          </ac:picMkLst>
        </pc:picChg>
        <pc:picChg chg="add del mod">
          <ac:chgData name="Леонид Попов" userId="cc02b5965c9bae3b" providerId="LiveId" clId="{FDA48A03-3131-4F2F-A306-07301C63E802}" dt="2020-10-24T11:40:49.714" v="1852"/>
          <ac:picMkLst>
            <pc:docMk/>
            <pc:sldMk cId="2042666780" sldId="2709"/>
            <ac:picMk id="87" creationId="{6A8703F2-51EB-4D8C-9916-C5BB9B61EB8C}"/>
          </ac:picMkLst>
        </pc:picChg>
        <pc:picChg chg="add del mod">
          <ac:chgData name="Леонид Попов" userId="cc02b5965c9bae3b" providerId="LiveId" clId="{FDA48A03-3131-4F2F-A306-07301C63E802}" dt="2020-10-24T11:40:49.714" v="1852"/>
          <ac:picMkLst>
            <pc:docMk/>
            <pc:sldMk cId="2042666780" sldId="2709"/>
            <ac:picMk id="89" creationId="{C9771A73-CDF6-4071-B954-DB6F8E19D044}"/>
          </ac:picMkLst>
        </pc:picChg>
        <pc:picChg chg="add del mod">
          <ac:chgData name="Леонид Попов" userId="cc02b5965c9bae3b" providerId="LiveId" clId="{FDA48A03-3131-4F2F-A306-07301C63E802}" dt="2020-10-24T11:40:49.714" v="1852"/>
          <ac:picMkLst>
            <pc:docMk/>
            <pc:sldMk cId="2042666780" sldId="2709"/>
            <ac:picMk id="91" creationId="{E98481A8-53D0-4499-A591-BC3D5C1D912C}"/>
          </ac:picMkLst>
        </pc:picChg>
        <pc:picChg chg="add del mod">
          <ac:chgData name="Леонид Попов" userId="cc02b5965c9bae3b" providerId="LiveId" clId="{FDA48A03-3131-4F2F-A306-07301C63E802}" dt="2020-10-24T11:40:49.714" v="1852"/>
          <ac:picMkLst>
            <pc:docMk/>
            <pc:sldMk cId="2042666780" sldId="2709"/>
            <ac:picMk id="93" creationId="{FCE79EB3-D64A-4740-91A1-F0C47C6AFC4B}"/>
          </ac:picMkLst>
        </pc:picChg>
        <pc:picChg chg="add del mod">
          <ac:chgData name="Леонид Попов" userId="cc02b5965c9bae3b" providerId="LiveId" clId="{FDA48A03-3131-4F2F-A306-07301C63E802}" dt="2020-10-24T11:40:49.714" v="1852"/>
          <ac:picMkLst>
            <pc:docMk/>
            <pc:sldMk cId="2042666780" sldId="2709"/>
            <ac:picMk id="95" creationId="{5DBD67BE-181E-44FF-9044-980EF49C2AC7}"/>
          </ac:picMkLst>
        </pc:picChg>
        <pc:picChg chg="add del mod">
          <ac:chgData name="Леонид Попов" userId="cc02b5965c9bae3b" providerId="LiveId" clId="{FDA48A03-3131-4F2F-A306-07301C63E802}" dt="2020-10-24T11:41:14.996" v="1872" actId="478"/>
          <ac:picMkLst>
            <pc:docMk/>
            <pc:sldMk cId="2042666780" sldId="2709"/>
            <ac:picMk id="98" creationId="{2FF911A6-3E14-4F3B-A238-7D02BD7DF979}"/>
          </ac:picMkLst>
        </pc:picChg>
        <pc:picChg chg="add del mod">
          <ac:chgData name="Леонид Попов" userId="cc02b5965c9bae3b" providerId="LiveId" clId="{FDA48A03-3131-4F2F-A306-07301C63E802}" dt="2020-10-24T11:41:06.597" v="1870" actId="478"/>
          <ac:picMkLst>
            <pc:docMk/>
            <pc:sldMk cId="2042666780" sldId="2709"/>
            <ac:picMk id="133" creationId="{3F7A7F89-1920-4FD2-AA1A-E6DFDD03EC1C}"/>
          </ac:picMkLst>
        </pc:picChg>
        <pc:picChg chg="add del mod">
          <ac:chgData name="Леонид Попов" userId="cc02b5965c9bae3b" providerId="LiveId" clId="{FDA48A03-3131-4F2F-A306-07301C63E802}" dt="2020-10-24T11:44:17.165" v="1877" actId="478"/>
          <ac:picMkLst>
            <pc:docMk/>
            <pc:sldMk cId="2042666780" sldId="2709"/>
            <ac:picMk id="135" creationId="{B2DFE976-4E60-4889-9B3C-A61E720CC7FD}"/>
          </ac:picMkLst>
        </pc:picChg>
        <pc:picChg chg="add del mod">
          <ac:chgData name="Леонид Попов" userId="cc02b5965c9bae3b" providerId="LiveId" clId="{FDA48A03-3131-4F2F-A306-07301C63E802}" dt="2020-10-24T11:44:17.165" v="1877" actId="478"/>
          <ac:picMkLst>
            <pc:docMk/>
            <pc:sldMk cId="2042666780" sldId="2709"/>
            <ac:picMk id="137" creationId="{69C551A1-9D2A-45FA-BE30-529DD8A89DFC}"/>
          </ac:picMkLst>
        </pc:picChg>
        <pc:picChg chg="add del mod">
          <ac:chgData name="Леонид Попов" userId="cc02b5965c9bae3b" providerId="LiveId" clId="{FDA48A03-3131-4F2F-A306-07301C63E802}" dt="2020-10-24T11:44:17.165" v="1877" actId="478"/>
          <ac:picMkLst>
            <pc:docMk/>
            <pc:sldMk cId="2042666780" sldId="2709"/>
            <ac:picMk id="139" creationId="{B5A4681A-41B3-46EE-AB2E-713753A72ED4}"/>
          </ac:picMkLst>
        </pc:picChg>
        <pc:picChg chg="add del mod">
          <ac:chgData name="Леонид Попов" userId="cc02b5965c9bae3b" providerId="LiveId" clId="{FDA48A03-3131-4F2F-A306-07301C63E802}" dt="2020-10-24T11:44:17.165" v="1877" actId="478"/>
          <ac:picMkLst>
            <pc:docMk/>
            <pc:sldMk cId="2042666780" sldId="2709"/>
            <ac:picMk id="141" creationId="{2832A7E7-F8A5-43A1-ADCC-24AD4C007100}"/>
          </ac:picMkLst>
        </pc:picChg>
        <pc:picChg chg="add mod">
          <ac:chgData name="Леонид Попов" userId="cc02b5965c9bae3b" providerId="LiveId" clId="{FDA48A03-3131-4F2F-A306-07301C63E802}" dt="2020-10-24T12:48:56.847" v="2769" actId="1037"/>
          <ac:picMkLst>
            <pc:docMk/>
            <pc:sldMk cId="2042666780" sldId="2709"/>
            <ac:picMk id="147" creationId="{BA1A417E-0034-4845-BE5F-00407A6217FB}"/>
          </ac:picMkLst>
        </pc:picChg>
        <pc:picChg chg="add mod">
          <ac:chgData name="Леонид Попов" userId="cc02b5965c9bae3b" providerId="LiveId" clId="{FDA48A03-3131-4F2F-A306-07301C63E802}" dt="2020-10-24T12:53:15.123" v="2924" actId="164"/>
          <ac:picMkLst>
            <pc:docMk/>
            <pc:sldMk cId="2042666780" sldId="2709"/>
            <ac:picMk id="149" creationId="{B3F0A794-E2C1-4636-AD7F-D257584E4A0B}"/>
          </ac:picMkLst>
        </pc:picChg>
        <pc:picChg chg="add del mod modCrop">
          <ac:chgData name="Леонид Попов" userId="cc02b5965c9bae3b" providerId="LiveId" clId="{FDA48A03-3131-4F2F-A306-07301C63E802}" dt="2020-10-24T12:39:04.595" v="2642" actId="478"/>
          <ac:picMkLst>
            <pc:docMk/>
            <pc:sldMk cId="2042666780" sldId="2709"/>
            <ac:picMk id="150" creationId="{0AD016AE-3E4F-488B-9626-79E242F9DE29}"/>
          </ac:picMkLst>
        </pc:picChg>
        <pc:picChg chg="add del mod">
          <ac:chgData name="Леонид Попов" userId="cc02b5965c9bae3b" providerId="LiveId" clId="{FDA48A03-3131-4F2F-A306-07301C63E802}" dt="2020-10-24T12:43:24.702" v="2677" actId="478"/>
          <ac:picMkLst>
            <pc:docMk/>
            <pc:sldMk cId="2042666780" sldId="2709"/>
            <ac:picMk id="151" creationId="{EE1AE3C2-860F-4CAC-8E5F-FD2176B89CB5}"/>
          </ac:picMkLst>
        </pc:picChg>
        <pc:picChg chg="add del mod">
          <ac:chgData name="Леонид Попов" userId="cc02b5965c9bae3b" providerId="LiveId" clId="{FDA48A03-3131-4F2F-A306-07301C63E802}" dt="2020-10-24T12:45:43.022" v="2680" actId="478"/>
          <ac:picMkLst>
            <pc:docMk/>
            <pc:sldMk cId="2042666780" sldId="2709"/>
            <ac:picMk id="152" creationId="{19266F15-5266-4077-9158-D36E149D0A72}"/>
          </ac:picMkLst>
        </pc:picChg>
        <pc:picChg chg="add del mod">
          <ac:chgData name="Леонид Попов" userId="cc02b5965c9bae3b" providerId="LiveId" clId="{FDA48A03-3131-4F2F-A306-07301C63E802}" dt="2020-10-24T12:46:52.467" v="2687" actId="478"/>
          <ac:picMkLst>
            <pc:docMk/>
            <pc:sldMk cId="2042666780" sldId="2709"/>
            <ac:picMk id="153" creationId="{2B0B3765-1233-4978-9CAF-D7E9A5EC4579}"/>
          </ac:picMkLst>
        </pc:picChg>
        <pc:picChg chg="add del mod">
          <ac:chgData name="Леонид Попов" userId="cc02b5965c9bae3b" providerId="LiveId" clId="{FDA48A03-3131-4F2F-A306-07301C63E802}" dt="2020-10-24T12:53:21.709" v="2926" actId="478"/>
          <ac:picMkLst>
            <pc:docMk/>
            <pc:sldMk cId="2042666780" sldId="2709"/>
            <ac:picMk id="154" creationId="{4CCFF1EA-EFA8-434E-88EA-6D84996713B5}"/>
          </ac:picMkLst>
        </pc:picChg>
        <pc:picChg chg="add mod modCrop">
          <ac:chgData name="Леонид Попов" userId="cc02b5965c9bae3b" providerId="LiveId" clId="{FDA48A03-3131-4F2F-A306-07301C63E802}" dt="2020-10-24T12:53:15.123" v="2924" actId="164"/>
          <ac:picMkLst>
            <pc:docMk/>
            <pc:sldMk cId="2042666780" sldId="2709"/>
            <ac:picMk id="157" creationId="{52755E59-4C9E-4FF0-B1EB-BAC0F4338D18}"/>
          </ac:picMkLst>
        </pc:picChg>
        <pc:cxnChg chg="del mod">
          <ac:chgData name="Леонид Попов" userId="cc02b5965c9bae3b" providerId="LiveId" clId="{FDA48A03-3131-4F2F-A306-07301C63E802}" dt="2020-10-24T11:37:33.279" v="1847" actId="478"/>
          <ac:cxnSpMkLst>
            <pc:docMk/>
            <pc:sldMk cId="2042666780" sldId="2709"/>
            <ac:cxnSpMk id="9"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10"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12"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13"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15"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17" creationId="{00000000-0000-0000-0000-000000000000}"/>
          </ac:cxnSpMkLst>
        </pc:cxnChg>
        <pc:cxnChg chg="del">
          <ac:chgData name="Леонид Попов" userId="cc02b5965c9bae3b" providerId="LiveId" clId="{FDA48A03-3131-4F2F-A306-07301C63E802}" dt="2020-10-24T11:37:33.279" v="1847" actId="478"/>
          <ac:cxnSpMkLst>
            <pc:docMk/>
            <pc:sldMk cId="2042666780" sldId="2709"/>
            <ac:cxnSpMk id="18" creationId="{00000000-0000-0000-0000-000000000000}"/>
          </ac:cxnSpMkLst>
        </pc:cxnChg>
        <pc:cxnChg chg="del">
          <ac:chgData name="Леонид Попов" userId="cc02b5965c9bae3b" providerId="LiveId" clId="{FDA48A03-3131-4F2F-A306-07301C63E802}" dt="2020-10-24T11:37:33.279" v="1847" actId="478"/>
          <ac:cxnSpMkLst>
            <pc:docMk/>
            <pc:sldMk cId="2042666780" sldId="2709"/>
            <ac:cxnSpMk id="19" creationId="{00000000-0000-0000-0000-000000000000}"/>
          </ac:cxnSpMkLst>
        </pc:cxnChg>
        <pc:cxnChg chg="del">
          <ac:chgData name="Леонид Попов" userId="cc02b5965c9bae3b" providerId="LiveId" clId="{FDA48A03-3131-4F2F-A306-07301C63E802}" dt="2020-10-24T11:37:33.279" v="1847" actId="478"/>
          <ac:cxnSpMkLst>
            <pc:docMk/>
            <pc:sldMk cId="2042666780" sldId="2709"/>
            <ac:cxnSpMk id="20" creationId="{00000000-0000-0000-0000-000000000000}"/>
          </ac:cxnSpMkLst>
        </pc:cxnChg>
        <pc:cxnChg chg="del">
          <ac:chgData name="Леонид Попов" userId="cc02b5965c9bae3b" providerId="LiveId" clId="{FDA48A03-3131-4F2F-A306-07301C63E802}" dt="2020-10-24T11:37:36.509" v="1848" actId="478"/>
          <ac:cxnSpMkLst>
            <pc:docMk/>
            <pc:sldMk cId="2042666780" sldId="2709"/>
            <ac:cxnSpMk id="25" creationId="{00000000-0000-0000-0000-000000000000}"/>
          </ac:cxnSpMkLst>
        </pc:cxnChg>
        <pc:cxnChg chg="del">
          <ac:chgData name="Леонид Попов" userId="cc02b5965c9bae3b" providerId="LiveId" clId="{FDA48A03-3131-4F2F-A306-07301C63E802}" dt="2020-10-24T11:37:38.476" v="1849" actId="478"/>
          <ac:cxnSpMkLst>
            <pc:docMk/>
            <pc:sldMk cId="2042666780" sldId="2709"/>
            <ac:cxnSpMk id="26" creationId="{00000000-0000-0000-0000-000000000000}"/>
          </ac:cxnSpMkLst>
        </pc:cxnChg>
        <pc:cxnChg chg="del">
          <ac:chgData name="Леонид Попов" userId="cc02b5965c9bae3b" providerId="LiveId" clId="{FDA48A03-3131-4F2F-A306-07301C63E802}" dt="2020-10-24T11:37:33.279" v="1847" actId="478"/>
          <ac:cxnSpMkLst>
            <pc:docMk/>
            <pc:sldMk cId="2042666780" sldId="2709"/>
            <ac:cxnSpMk id="27"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30"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31"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33"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34"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37"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38"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40" creationId="{00000000-0000-0000-0000-000000000000}"/>
          </ac:cxnSpMkLst>
        </pc:cxnChg>
        <pc:cxnChg chg="del mod">
          <ac:chgData name="Леонид Попов" userId="cc02b5965c9bae3b" providerId="LiveId" clId="{FDA48A03-3131-4F2F-A306-07301C63E802}" dt="2020-10-24T11:37:33.279" v="1847" actId="478"/>
          <ac:cxnSpMkLst>
            <pc:docMk/>
            <pc:sldMk cId="2042666780" sldId="2709"/>
            <ac:cxnSpMk id="42" creationId="{00000000-0000-0000-0000-000000000000}"/>
          </ac:cxnSpMkLst>
        </pc:cxnChg>
        <pc:cxnChg chg="add del mod">
          <ac:chgData name="Леонид Попов" userId="cc02b5965c9bae3b" providerId="LiveId" clId="{FDA48A03-3131-4F2F-A306-07301C63E802}" dt="2020-10-24T11:40:49.714" v="1852"/>
          <ac:cxnSpMkLst>
            <pc:docMk/>
            <pc:sldMk cId="2042666780" sldId="2709"/>
            <ac:cxnSpMk id="49" creationId="{4F0E5C9F-9134-4FCD-809C-829BD03365E6}"/>
          </ac:cxnSpMkLst>
        </pc:cxnChg>
        <pc:cxnChg chg="add del mod">
          <ac:chgData name="Леонид Попов" userId="cc02b5965c9bae3b" providerId="LiveId" clId="{FDA48A03-3131-4F2F-A306-07301C63E802}" dt="2020-10-24T11:40:49.714" v="1852"/>
          <ac:cxnSpMkLst>
            <pc:docMk/>
            <pc:sldMk cId="2042666780" sldId="2709"/>
            <ac:cxnSpMk id="53" creationId="{9D5E9AEA-F54F-4891-835E-5D6C955276E2}"/>
          </ac:cxnSpMkLst>
        </pc:cxnChg>
        <pc:cxnChg chg="add del mod">
          <ac:chgData name="Леонид Попов" userId="cc02b5965c9bae3b" providerId="LiveId" clId="{FDA48A03-3131-4F2F-A306-07301C63E802}" dt="2020-10-24T11:40:49.714" v="1852"/>
          <ac:cxnSpMkLst>
            <pc:docMk/>
            <pc:sldMk cId="2042666780" sldId="2709"/>
            <ac:cxnSpMk id="54" creationId="{06F80783-4490-4AF0-9348-D81D3C717432}"/>
          </ac:cxnSpMkLst>
        </pc:cxnChg>
        <pc:cxnChg chg="add del mod">
          <ac:chgData name="Леонид Попов" userId="cc02b5965c9bae3b" providerId="LiveId" clId="{FDA48A03-3131-4F2F-A306-07301C63E802}" dt="2020-10-24T11:40:49.714" v="1852"/>
          <ac:cxnSpMkLst>
            <pc:docMk/>
            <pc:sldMk cId="2042666780" sldId="2709"/>
            <ac:cxnSpMk id="55" creationId="{92102CEC-B1CE-461D-BF77-55EC7339B7F7}"/>
          </ac:cxnSpMkLst>
        </pc:cxnChg>
        <pc:cxnChg chg="add del mod">
          <ac:chgData name="Леонид Попов" userId="cc02b5965c9bae3b" providerId="LiveId" clId="{FDA48A03-3131-4F2F-A306-07301C63E802}" dt="2020-10-24T11:40:49.714" v="1852"/>
          <ac:cxnSpMkLst>
            <pc:docMk/>
            <pc:sldMk cId="2042666780" sldId="2709"/>
            <ac:cxnSpMk id="56" creationId="{1FA21D66-6945-4898-A82B-7CE5C741DA6F}"/>
          </ac:cxnSpMkLst>
        </pc:cxnChg>
        <pc:cxnChg chg="add del mod">
          <ac:chgData name="Леонид Попов" userId="cc02b5965c9bae3b" providerId="LiveId" clId="{FDA48A03-3131-4F2F-A306-07301C63E802}" dt="2020-10-24T11:40:49.714" v="1852"/>
          <ac:cxnSpMkLst>
            <pc:docMk/>
            <pc:sldMk cId="2042666780" sldId="2709"/>
            <ac:cxnSpMk id="57" creationId="{0033E675-DDC3-45E1-A6BB-022E3F6EB5A3}"/>
          </ac:cxnSpMkLst>
        </pc:cxnChg>
        <pc:cxnChg chg="add del mod">
          <ac:chgData name="Леонид Попов" userId="cc02b5965c9bae3b" providerId="LiveId" clId="{FDA48A03-3131-4F2F-A306-07301C63E802}" dt="2020-10-24T11:40:49.714" v="1852"/>
          <ac:cxnSpMkLst>
            <pc:docMk/>
            <pc:sldMk cId="2042666780" sldId="2709"/>
            <ac:cxnSpMk id="58" creationId="{1C03BEA1-CC08-4623-922D-D01A03FA23CB}"/>
          </ac:cxnSpMkLst>
        </pc:cxnChg>
        <pc:cxnChg chg="add del mod">
          <ac:chgData name="Леонид Попов" userId="cc02b5965c9bae3b" providerId="LiveId" clId="{FDA48A03-3131-4F2F-A306-07301C63E802}" dt="2020-10-24T11:40:49.714" v="1852"/>
          <ac:cxnSpMkLst>
            <pc:docMk/>
            <pc:sldMk cId="2042666780" sldId="2709"/>
            <ac:cxnSpMk id="61" creationId="{CAE4C4F9-6549-41B6-B934-A8A6258DB297}"/>
          </ac:cxnSpMkLst>
        </pc:cxnChg>
        <pc:cxnChg chg="add del mod">
          <ac:chgData name="Леонид Попов" userId="cc02b5965c9bae3b" providerId="LiveId" clId="{FDA48A03-3131-4F2F-A306-07301C63E802}" dt="2020-10-24T11:40:49.714" v="1852"/>
          <ac:cxnSpMkLst>
            <pc:docMk/>
            <pc:sldMk cId="2042666780" sldId="2709"/>
            <ac:cxnSpMk id="62" creationId="{2846B5DD-4D32-4E89-AC8C-4D8D94310C40}"/>
          </ac:cxnSpMkLst>
        </pc:cxnChg>
        <pc:cxnChg chg="add del mod">
          <ac:chgData name="Леонид Попов" userId="cc02b5965c9bae3b" providerId="LiveId" clId="{FDA48A03-3131-4F2F-A306-07301C63E802}" dt="2020-10-24T11:40:49.714" v="1852"/>
          <ac:cxnSpMkLst>
            <pc:docMk/>
            <pc:sldMk cId="2042666780" sldId="2709"/>
            <ac:cxnSpMk id="63" creationId="{8048229D-813A-4BD1-BCB2-A9A3A17837D6}"/>
          </ac:cxnSpMkLst>
        </pc:cxnChg>
        <pc:cxnChg chg="add del mod">
          <ac:chgData name="Леонид Попов" userId="cc02b5965c9bae3b" providerId="LiveId" clId="{FDA48A03-3131-4F2F-A306-07301C63E802}" dt="2020-10-24T11:40:49.714" v="1852"/>
          <ac:cxnSpMkLst>
            <pc:docMk/>
            <pc:sldMk cId="2042666780" sldId="2709"/>
            <ac:cxnSpMk id="69" creationId="{D31D341B-14A8-48C6-A142-AE429750D398}"/>
          </ac:cxnSpMkLst>
        </pc:cxnChg>
        <pc:cxnChg chg="add del mod">
          <ac:chgData name="Леонид Попов" userId="cc02b5965c9bae3b" providerId="LiveId" clId="{FDA48A03-3131-4F2F-A306-07301C63E802}" dt="2020-10-24T11:40:49.714" v="1852"/>
          <ac:cxnSpMkLst>
            <pc:docMk/>
            <pc:sldMk cId="2042666780" sldId="2709"/>
            <ac:cxnSpMk id="70" creationId="{2C7D57F7-8055-461D-8689-C78672C18ABD}"/>
          </ac:cxnSpMkLst>
        </pc:cxnChg>
        <pc:cxnChg chg="add del mod">
          <ac:chgData name="Леонид Попов" userId="cc02b5965c9bae3b" providerId="LiveId" clId="{FDA48A03-3131-4F2F-A306-07301C63E802}" dt="2020-10-24T11:40:49.714" v="1852"/>
          <ac:cxnSpMkLst>
            <pc:docMk/>
            <pc:sldMk cId="2042666780" sldId="2709"/>
            <ac:cxnSpMk id="71" creationId="{1CBC26F8-0CC8-454A-9676-3D4A1D7CFB65}"/>
          </ac:cxnSpMkLst>
        </pc:cxnChg>
        <pc:cxnChg chg="add del mod">
          <ac:chgData name="Леонид Попов" userId="cc02b5965c9bae3b" providerId="LiveId" clId="{FDA48A03-3131-4F2F-A306-07301C63E802}" dt="2020-10-24T11:40:49.714" v="1852"/>
          <ac:cxnSpMkLst>
            <pc:docMk/>
            <pc:sldMk cId="2042666780" sldId="2709"/>
            <ac:cxnSpMk id="72" creationId="{1B367B03-9243-4934-9D6A-3BCB05A7A33D}"/>
          </ac:cxnSpMkLst>
        </pc:cxnChg>
        <pc:cxnChg chg="add del mod">
          <ac:chgData name="Леонид Попов" userId="cc02b5965c9bae3b" providerId="LiveId" clId="{FDA48A03-3131-4F2F-A306-07301C63E802}" dt="2020-10-24T11:40:49.714" v="1852"/>
          <ac:cxnSpMkLst>
            <pc:docMk/>
            <pc:sldMk cId="2042666780" sldId="2709"/>
            <ac:cxnSpMk id="74" creationId="{76C65AAE-FA08-4511-B552-A702DCA81F35}"/>
          </ac:cxnSpMkLst>
        </pc:cxnChg>
        <pc:cxnChg chg="add del mod">
          <ac:chgData name="Леонид Попов" userId="cc02b5965c9bae3b" providerId="LiveId" clId="{FDA48A03-3131-4F2F-A306-07301C63E802}" dt="2020-10-24T11:40:49.714" v="1852"/>
          <ac:cxnSpMkLst>
            <pc:docMk/>
            <pc:sldMk cId="2042666780" sldId="2709"/>
            <ac:cxnSpMk id="83" creationId="{F79DC635-5FEB-42C8-BA6F-8E5F6FEEB366}"/>
          </ac:cxnSpMkLst>
        </pc:cxnChg>
        <pc:cxnChg chg="add del mod">
          <ac:chgData name="Леонид Попов" userId="cc02b5965c9bae3b" providerId="LiveId" clId="{FDA48A03-3131-4F2F-A306-07301C63E802}" dt="2020-10-24T11:40:49.714" v="1852"/>
          <ac:cxnSpMkLst>
            <pc:docMk/>
            <pc:sldMk cId="2042666780" sldId="2709"/>
            <ac:cxnSpMk id="85" creationId="{704307B4-5B79-4C48-AC59-DEEC1D3E52A5}"/>
          </ac:cxnSpMkLst>
        </pc:cxnChg>
        <pc:cxnChg chg="add mod ord">
          <ac:chgData name="Леонид Попов" userId="cc02b5965c9bae3b" providerId="LiveId" clId="{FDA48A03-3131-4F2F-A306-07301C63E802}" dt="2020-10-24T11:52:36.897" v="2026" actId="166"/>
          <ac:cxnSpMkLst>
            <pc:docMk/>
            <pc:sldMk cId="2042666780" sldId="2709"/>
            <ac:cxnSpMk id="97" creationId="{0320F6E7-7019-4654-BA0A-D359342DE6E1}"/>
          </ac:cxnSpMkLst>
        </pc:cxnChg>
        <pc:cxnChg chg="add mod ord">
          <ac:chgData name="Леонид Попов" userId="cc02b5965c9bae3b" providerId="LiveId" clId="{FDA48A03-3131-4F2F-A306-07301C63E802}" dt="2020-10-24T11:54:13.646" v="2095" actId="1038"/>
          <ac:cxnSpMkLst>
            <pc:docMk/>
            <pc:sldMk cId="2042666780" sldId="2709"/>
            <ac:cxnSpMk id="99" creationId="{68D1C1A3-4468-416A-83A9-BA3DC298BAE5}"/>
          </ac:cxnSpMkLst>
        </pc:cxnChg>
        <pc:cxnChg chg="add mod ord">
          <ac:chgData name="Леонид Попов" userId="cc02b5965c9bae3b" providerId="LiveId" clId="{FDA48A03-3131-4F2F-A306-07301C63E802}" dt="2020-10-24T11:54:18.408" v="2100" actId="1037"/>
          <ac:cxnSpMkLst>
            <pc:docMk/>
            <pc:sldMk cId="2042666780" sldId="2709"/>
            <ac:cxnSpMk id="100" creationId="{8E07E366-25CA-4F99-B2DF-0AA10AC6CCC4}"/>
          </ac:cxnSpMkLst>
        </pc:cxnChg>
        <pc:cxnChg chg="add mod ord">
          <ac:chgData name="Леонид Попов" userId="cc02b5965c9bae3b" providerId="LiveId" clId="{FDA48A03-3131-4F2F-A306-07301C63E802}" dt="2020-10-24T11:54:24.887" v="2104" actId="1038"/>
          <ac:cxnSpMkLst>
            <pc:docMk/>
            <pc:sldMk cId="2042666780" sldId="2709"/>
            <ac:cxnSpMk id="101" creationId="{6540B413-7A46-4D34-97B1-3995C7A3EE81}"/>
          </ac:cxnSpMkLst>
        </pc:cxnChg>
        <pc:cxnChg chg="add mod ord">
          <ac:chgData name="Леонид Попов" userId="cc02b5965c9bae3b" providerId="LiveId" clId="{FDA48A03-3131-4F2F-A306-07301C63E802}" dt="2020-10-24T11:52:36.897" v="2026" actId="166"/>
          <ac:cxnSpMkLst>
            <pc:docMk/>
            <pc:sldMk cId="2042666780" sldId="2709"/>
            <ac:cxnSpMk id="102" creationId="{5DFF9898-36D8-4D07-9BED-DAE1AF722C89}"/>
          </ac:cxnSpMkLst>
        </pc:cxnChg>
        <pc:cxnChg chg="add mod ord">
          <ac:chgData name="Леонид Попов" userId="cc02b5965c9bae3b" providerId="LiveId" clId="{FDA48A03-3131-4F2F-A306-07301C63E802}" dt="2020-10-24T11:52:36.897" v="2026" actId="166"/>
          <ac:cxnSpMkLst>
            <pc:docMk/>
            <pc:sldMk cId="2042666780" sldId="2709"/>
            <ac:cxnSpMk id="103" creationId="{B3DA1176-40E2-4FED-9A96-A93AD7872CC4}"/>
          </ac:cxnSpMkLst>
        </pc:cxnChg>
        <pc:cxnChg chg="add del mod ord">
          <ac:chgData name="Леонид Попов" userId="cc02b5965c9bae3b" providerId="LiveId" clId="{FDA48A03-3131-4F2F-A306-07301C63E802}" dt="2020-10-24T11:54:08.365" v="2089" actId="478"/>
          <ac:cxnSpMkLst>
            <pc:docMk/>
            <pc:sldMk cId="2042666780" sldId="2709"/>
            <ac:cxnSpMk id="104" creationId="{53102BDC-F1FE-42EF-ADF8-CE9FBBD38795}"/>
          </ac:cxnSpMkLst>
        </pc:cxnChg>
        <pc:cxnChg chg="add del mod">
          <ac:chgData name="Леонид Попов" userId="cc02b5965c9bae3b" providerId="LiveId" clId="{FDA48A03-3131-4F2F-A306-07301C63E802}" dt="2020-10-24T11:41:32.230" v="1873" actId="478"/>
          <ac:cxnSpMkLst>
            <pc:docMk/>
            <pc:sldMk cId="2042666780" sldId="2709"/>
            <ac:cxnSpMk id="107" creationId="{FA1343EE-54E7-476B-90AF-8248C072CC21}"/>
          </ac:cxnSpMkLst>
        </pc:cxnChg>
        <pc:cxnChg chg="add del mod">
          <ac:chgData name="Леонид Попов" userId="cc02b5965c9bae3b" providerId="LiveId" clId="{FDA48A03-3131-4F2F-A306-07301C63E802}" dt="2020-10-24T11:41:32.230" v="1873" actId="478"/>
          <ac:cxnSpMkLst>
            <pc:docMk/>
            <pc:sldMk cId="2042666780" sldId="2709"/>
            <ac:cxnSpMk id="108" creationId="{008BEC98-A7CC-4569-8FFD-FA0F61EBD6CE}"/>
          </ac:cxnSpMkLst>
        </pc:cxnChg>
        <pc:cxnChg chg="add del mod">
          <ac:chgData name="Леонид Попов" userId="cc02b5965c9bae3b" providerId="LiveId" clId="{FDA48A03-3131-4F2F-A306-07301C63E802}" dt="2020-10-24T11:41:32.230" v="1873" actId="478"/>
          <ac:cxnSpMkLst>
            <pc:docMk/>
            <pc:sldMk cId="2042666780" sldId="2709"/>
            <ac:cxnSpMk id="109" creationId="{DC7ACF36-B812-44E7-A6AE-A4E014DE3014}"/>
          </ac:cxnSpMkLst>
        </pc:cxnChg>
        <pc:cxnChg chg="add del mod">
          <ac:chgData name="Леонид Попов" userId="cc02b5965c9bae3b" providerId="LiveId" clId="{FDA48A03-3131-4F2F-A306-07301C63E802}" dt="2020-10-24T11:41:32.230" v="1873" actId="478"/>
          <ac:cxnSpMkLst>
            <pc:docMk/>
            <pc:sldMk cId="2042666780" sldId="2709"/>
            <ac:cxnSpMk id="115" creationId="{5FCBE5C8-07F2-41BA-B38D-A3EC8103631F}"/>
          </ac:cxnSpMkLst>
        </pc:cxnChg>
        <pc:cxnChg chg="add del mod">
          <ac:chgData name="Леонид Попов" userId="cc02b5965c9bae3b" providerId="LiveId" clId="{FDA48A03-3131-4F2F-A306-07301C63E802}" dt="2020-10-24T11:41:32.230" v="1873" actId="478"/>
          <ac:cxnSpMkLst>
            <pc:docMk/>
            <pc:sldMk cId="2042666780" sldId="2709"/>
            <ac:cxnSpMk id="116" creationId="{04848AAC-656E-4F73-BED1-681302E2E2E0}"/>
          </ac:cxnSpMkLst>
        </pc:cxnChg>
        <pc:cxnChg chg="add del mod">
          <ac:chgData name="Леонид Попов" userId="cc02b5965c9bae3b" providerId="LiveId" clId="{FDA48A03-3131-4F2F-A306-07301C63E802}" dt="2020-10-24T11:41:32.230" v="1873" actId="478"/>
          <ac:cxnSpMkLst>
            <pc:docMk/>
            <pc:sldMk cId="2042666780" sldId="2709"/>
            <ac:cxnSpMk id="117" creationId="{8A5A6700-BD22-4F57-9730-F50870995240}"/>
          </ac:cxnSpMkLst>
        </pc:cxnChg>
        <pc:cxnChg chg="add del mod">
          <ac:chgData name="Леонид Попов" userId="cc02b5965c9bae3b" providerId="LiveId" clId="{FDA48A03-3131-4F2F-A306-07301C63E802}" dt="2020-10-24T11:41:32.230" v="1873" actId="478"/>
          <ac:cxnSpMkLst>
            <pc:docMk/>
            <pc:sldMk cId="2042666780" sldId="2709"/>
            <ac:cxnSpMk id="118" creationId="{C7357C4B-AEAC-4B2E-B7B4-E8555339E415}"/>
          </ac:cxnSpMkLst>
        </pc:cxnChg>
        <pc:cxnChg chg="add mod ord">
          <ac:chgData name="Леонид Попов" userId="cc02b5965c9bae3b" providerId="LiveId" clId="{FDA48A03-3131-4F2F-A306-07301C63E802}" dt="2020-10-24T11:54:36.863" v="2110" actId="1038"/>
          <ac:cxnSpMkLst>
            <pc:docMk/>
            <pc:sldMk cId="2042666780" sldId="2709"/>
            <ac:cxnSpMk id="120" creationId="{A8F75FEB-47AB-41B6-B55D-2AAA77D87C56}"/>
          </ac:cxnSpMkLst>
        </pc:cxnChg>
        <pc:cxnChg chg="add mod">
          <ac:chgData name="Леонид Попов" userId="cc02b5965c9bae3b" providerId="LiveId" clId="{FDA48A03-3131-4F2F-A306-07301C63E802}" dt="2020-10-24T11:53:44.888" v="2087" actId="1036"/>
          <ac:cxnSpMkLst>
            <pc:docMk/>
            <pc:sldMk cId="2042666780" sldId="2709"/>
            <ac:cxnSpMk id="129" creationId="{077B0A6A-4177-4715-AA46-4FDD5FCB54A9}"/>
          </ac:cxnSpMkLst>
        </pc:cxnChg>
        <pc:cxnChg chg="add mod">
          <ac:chgData name="Леонид Попов" userId="cc02b5965c9bae3b" providerId="LiveId" clId="{FDA48A03-3131-4F2F-A306-07301C63E802}" dt="2020-10-24T11:53:44.888" v="2087" actId="1036"/>
          <ac:cxnSpMkLst>
            <pc:docMk/>
            <pc:sldMk cId="2042666780" sldId="2709"/>
            <ac:cxnSpMk id="131" creationId="{4942711C-EE28-4B97-8305-C5DC1910F27D}"/>
          </ac:cxnSpMkLst>
        </pc:cxnChg>
      </pc:sldChg>
      <pc:sldChg chg="addSp delSp modSp add mod ord modNotes modNotesTx">
        <pc:chgData name="Леонид Попов" userId="cc02b5965c9bae3b" providerId="LiveId" clId="{FDA48A03-3131-4F2F-A306-07301C63E802}" dt="2020-10-24T15:16:33.909" v="9556" actId="403"/>
        <pc:sldMkLst>
          <pc:docMk/>
          <pc:sldMk cId="541296264" sldId="2710"/>
        </pc:sldMkLst>
        <pc:spChg chg="mod">
          <ac:chgData name="Леонид Попов" userId="cc02b5965c9bae3b" providerId="LiveId" clId="{FDA48A03-3131-4F2F-A306-07301C63E802}" dt="2020-10-24T13:26:27.114" v="4927" actId="20577"/>
          <ac:spMkLst>
            <pc:docMk/>
            <pc:sldMk cId="541296264" sldId="2710"/>
            <ac:spMk id="3" creationId="{00000000-0000-0000-0000-000000000000}"/>
          </ac:spMkLst>
        </pc:spChg>
        <pc:spChg chg="del">
          <ac:chgData name="Леонид Попов" userId="cc02b5965c9bae3b" providerId="LiveId" clId="{FDA48A03-3131-4F2F-A306-07301C63E802}" dt="2020-10-24T13:25:38.359" v="4869" actId="478"/>
          <ac:spMkLst>
            <pc:docMk/>
            <pc:sldMk cId="541296264" sldId="2710"/>
            <ac:spMk id="9" creationId="{00000000-0000-0000-0000-000000000000}"/>
          </ac:spMkLst>
        </pc:spChg>
        <pc:spChg chg="del">
          <ac:chgData name="Леонид Попов" userId="cc02b5965c9bae3b" providerId="LiveId" clId="{FDA48A03-3131-4F2F-A306-07301C63E802}" dt="2020-10-24T13:25:38.359" v="4869" actId="478"/>
          <ac:spMkLst>
            <pc:docMk/>
            <pc:sldMk cId="541296264" sldId="2710"/>
            <ac:spMk id="15" creationId="{C7940F41-F359-4D96-B2E9-ED77BCF886A0}"/>
          </ac:spMkLst>
        </pc:spChg>
        <pc:grpChg chg="del">
          <ac:chgData name="Леонид Попов" userId="cc02b5965c9bae3b" providerId="LiveId" clId="{FDA48A03-3131-4F2F-A306-07301C63E802}" dt="2020-10-24T13:25:38.359" v="4869" actId="478"/>
          <ac:grpSpMkLst>
            <pc:docMk/>
            <pc:sldMk cId="541296264" sldId="2710"/>
            <ac:grpSpMk id="10" creationId="{00000000-0000-0000-0000-000000000000}"/>
          </ac:grpSpMkLst>
        </pc:grpChg>
        <pc:graphicFrameChg chg="del">
          <ac:chgData name="Леонид Попов" userId="cc02b5965c9bae3b" providerId="LiveId" clId="{FDA48A03-3131-4F2F-A306-07301C63E802}" dt="2020-10-24T13:25:38.359" v="4869" actId="478"/>
          <ac:graphicFrameMkLst>
            <pc:docMk/>
            <pc:sldMk cId="541296264" sldId="2710"/>
            <ac:graphicFrameMk id="14" creationId="{00000000-0000-0000-0000-000000000000}"/>
          </ac:graphicFrameMkLst>
        </pc:graphicFrameChg>
        <pc:picChg chg="add mod">
          <ac:chgData name="Леонид Попов" userId="cc02b5965c9bae3b" providerId="LiveId" clId="{FDA48A03-3131-4F2F-A306-07301C63E802}" dt="2020-10-24T13:25:56.347" v="4875" actId="12788"/>
          <ac:picMkLst>
            <pc:docMk/>
            <pc:sldMk cId="541296264" sldId="2710"/>
            <ac:picMk id="2" creationId="{9D1802CD-5B44-4866-83C0-EAC2F184A716}"/>
          </ac:picMkLst>
        </pc:picChg>
      </pc:sldChg>
      <pc:sldChg chg="addSp delSp modSp add del mod">
        <pc:chgData name="Леонид Попов" userId="cc02b5965c9bae3b" providerId="LiveId" clId="{FDA48A03-3131-4F2F-A306-07301C63E802}" dt="2020-10-24T12:53:17.888" v="2925" actId="47"/>
        <pc:sldMkLst>
          <pc:docMk/>
          <pc:sldMk cId="1582994035" sldId="2710"/>
        </pc:sldMkLst>
        <pc:spChg chg="mod">
          <ac:chgData name="Леонид Попов" userId="cc02b5965c9bae3b" providerId="LiveId" clId="{FDA48A03-3131-4F2F-A306-07301C63E802}" dt="2020-10-24T12:52:07.590" v="2912" actId="1076"/>
          <ac:spMkLst>
            <pc:docMk/>
            <pc:sldMk cId="1582994035" sldId="2710"/>
            <ac:spMk id="155" creationId="{9A7D048A-7B1F-429A-BE97-6E9FCAD5D4FF}"/>
          </ac:spMkLst>
        </pc:spChg>
        <pc:picChg chg="add del mod">
          <ac:chgData name="Леонид Попов" userId="cc02b5965c9bae3b" providerId="LiveId" clId="{FDA48A03-3131-4F2F-A306-07301C63E802}" dt="2020-10-24T12:52:38.816" v="2915" actId="21"/>
          <ac:picMkLst>
            <pc:docMk/>
            <pc:sldMk cId="1582994035" sldId="2710"/>
            <ac:picMk id="4" creationId="{1F0EB75F-6411-4A3D-992F-08D726F0E593}"/>
          </ac:picMkLst>
        </pc:picChg>
        <pc:picChg chg="del">
          <ac:chgData name="Леонид Попов" userId="cc02b5965c9bae3b" providerId="LiveId" clId="{FDA48A03-3131-4F2F-A306-07301C63E802}" dt="2020-10-24T12:52:03.634" v="2911" actId="478"/>
          <ac:picMkLst>
            <pc:docMk/>
            <pc:sldMk cId="1582994035" sldId="2710"/>
            <ac:picMk id="147" creationId="{BA1A417E-0034-4845-BE5F-00407A6217FB}"/>
          </ac:picMkLst>
        </pc:picChg>
        <pc:picChg chg="mod">
          <ac:chgData name="Леонид Попов" userId="cc02b5965c9bae3b" providerId="LiveId" clId="{FDA48A03-3131-4F2F-A306-07301C63E802}" dt="2020-10-24T12:52:07.590" v="2912" actId="1076"/>
          <ac:picMkLst>
            <pc:docMk/>
            <pc:sldMk cId="1582994035" sldId="2710"/>
            <ac:picMk id="149" creationId="{B3F0A794-E2C1-4636-AD7F-D257584E4A0B}"/>
          </ac:picMkLst>
        </pc:picChg>
      </pc:sldChg>
      <pc:sldChg chg="add del">
        <pc:chgData name="Леонид Попов" userId="cc02b5965c9bae3b" providerId="LiveId" clId="{FDA48A03-3131-4F2F-A306-07301C63E802}" dt="2020-10-24T13:25:17.623" v="4867" actId="2890"/>
        <pc:sldMkLst>
          <pc:docMk/>
          <pc:sldMk cId="3819395886" sldId="2710"/>
        </pc:sldMkLst>
      </pc:sldChg>
      <pc:sldChg chg="addSp delSp modSp new mod modNotesTx">
        <pc:chgData name="Леонид Попов" userId="cc02b5965c9bae3b" providerId="LiveId" clId="{FDA48A03-3131-4F2F-A306-07301C63E802}" dt="2020-10-25T13:20:41.836" v="10695" actId="20577"/>
        <pc:sldMkLst>
          <pc:docMk/>
          <pc:sldMk cId="3743558147" sldId="2711"/>
        </pc:sldMkLst>
        <pc:spChg chg="add mod">
          <ac:chgData name="Леонид Попов" userId="cc02b5965c9bae3b" providerId="LiveId" clId="{FDA48A03-3131-4F2F-A306-07301C63E802}" dt="2020-10-24T14:45:26.874" v="9346"/>
          <ac:spMkLst>
            <pc:docMk/>
            <pc:sldMk cId="3743558147" sldId="2711"/>
            <ac:spMk id="2" creationId="{5D4BA1B2-8EFF-4440-9F22-1EAED0F9221D}"/>
          </ac:spMkLst>
        </pc:spChg>
        <pc:spChg chg="mod">
          <ac:chgData name="Леонид Попов" userId="cc02b5965c9bae3b" providerId="LiveId" clId="{FDA48A03-3131-4F2F-A306-07301C63E802}" dt="2020-10-24T16:50:38.717" v="9823" actId="1036"/>
          <ac:spMkLst>
            <pc:docMk/>
            <pc:sldMk cId="3743558147" sldId="2711"/>
            <ac:spMk id="5" creationId="{EEEB7398-D734-466E-810F-41E228256249}"/>
          </ac:spMkLst>
        </pc:spChg>
        <pc:spChg chg="mod">
          <ac:chgData name="Леонид Попов" userId="cc02b5965c9bae3b" providerId="LiveId" clId="{FDA48A03-3131-4F2F-A306-07301C63E802}" dt="2020-10-24T16:49:05.453" v="9787" actId="1036"/>
          <ac:spMkLst>
            <pc:docMk/>
            <pc:sldMk cId="3743558147" sldId="2711"/>
            <ac:spMk id="7" creationId="{12527E27-B603-4635-B416-39270E7F7AB8}"/>
          </ac:spMkLst>
        </pc:spChg>
        <pc:spChg chg="add mod">
          <ac:chgData name="Леонид Попов" userId="cc02b5965c9bae3b" providerId="LiveId" clId="{FDA48A03-3131-4F2F-A306-07301C63E802}" dt="2020-10-24T16:53:56.330" v="9863" actId="688"/>
          <ac:spMkLst>
            <pc:docMk/>
            <pc:sldMk cId="3743558147" sldId="2711"/>
            <ac:spMk id="8" creationId="{BD760E3E-EE17-4701-90F4-4F9FBDEFA0F1}"/>
          </ac:spMkLst>
        </pc:spChg>
        <pc:spChg chg="add mod">
          <ac:chgData name="Леонид Попов" userId="cc02b5965c9bae3b" providerId="LiveId" clId="{FDA48A03-3131-4F2F-A306-07301C63E802}" dt="2020-10-24T14:47:32.938" v="9452" actId="20577"/>
          <ac:spMkLst>
            <pc:docMk/>
            <pc:sldMk cId="3743558147" sldId="2711"/>
            <ac:spMk id="10" creationId="{7515438E-6C5E-4CAA-B516-7F5CC4838E3E}"/>
          </ac:spMkLst>
        </pc:spChg>
        <pc:spChg chg="add mod">
          <ac:chgData name="Леонид Попов" userId="cc02b5965c9bae3b" providerId="LiveId" clId="{FDA48A03-3131-4F2F-A306-07301C63E802}" dt="2020-10-24T16:49:12.255" v="9788" actId="1076"/>
          <ac:spMkLst>
            <pc:docMk/>
            <pc:sldMk cId="3743558147" sldId="2711"/>
            <ac:spMk id="11" creationId="{49175AC5-3E14-4BAB-BFEF-07FC82C24323}"/>
          </ac:spMkLst>
        </pc:spChg>
        <pc:spChg chg="add del mod">
          <ac:chgData name="Леонид Попов" userId="cc02b5965c9bae3b" providerId="LiveId" clId="{FDA48A03-3131-4F2F-A306-07301C63E802}" dt="2020-10-24T16:56:27.425" v="9887" actId="478"/>
          <ac:spMkLst>
            <pc:docMk/>
            <pc:sldMk cId="3743558147" sldId="2711"/>
            <ac:spMk id="12" creationId="{B534A927-0044-4B75-B8C2-188A85FE6FF5}"/>
          </ac:spMkLst>
        </pc:spChg>
        <pc:grpChg chg="add mod">
          <ac:chgData name="Леонид Попов" userId="cc02b5965c9bae3b" providerId="LiveId" clId="{FDA48A03-3131-4F2F-A306-07301C63E802}" dt="2020-10-24T16:52:29.435" v="9830" actId="1076"/>
          <ac:grpSpMkLst>
            <pc:docMk/>
            <pc:sldMk cId="3743558147" sldId="2711"/>
            <ac:grpSpMk id="3" creationId="{E4B208EE-5329-4723-B75C-1DE43E15A471}"/>
          </ac:grpSpMkLst>
        </pc:grpChg>
        <pc:grpChg chg="mod">
          <ac:chgData name="Леонид Попов" userId="cc02b5965c9bae3b" providerId="LiveId" clId="{FDA48A03-3131-4F2F-A306-07301C63E802}" dt="2020-10-24T16:48:13.264" v="9733" actId="571"/>
          <ac:grpSpMkLst>
            <pc:docMk/>
            <pc:sldMk cId="3743558147" sldId="2711"/>
            <ac:grpSpMk id="4" creationId="{002B10BA-C4AF-41EF-A8F3-3703D6044A0D}"/>
          </ac:grpSpMkLst>
        </pc:grpChg>
        <pc:graphicFrameChg chg="mod">
          <ac:chgData name="Леонид Попов" userId="cc02b5965c9bae3b" providerId="LiveId" clId="{FDA48A03-3131-4F2F-A306-07301C63E802}" dt="2020-10-24T16:50:28.845" v="9816"/>
          <ac:graphicFrameMkLst>
            <pc:docMk/>
            <pc:sldMk cId="3743558147" sldId="2711"/>
            <ac:graphicFrameMk id="6" creationId="{823E948B-B8C2-4F8B-8CC0-9E2EFF734BE8}"/>
          </ac:graphicFrameMkLst>
        </pc:graphicFrameChg>
      </pc:sldChg>
      <pc:sldChg chg="add">
        <pc:chgData name="Леонид Попов" userId="cc02b5965c9bae3b" providerId="LiveId" clId="{FDA48A03-3131-4F2F-A306-07301C63E802}" dt="2020-10-25T17:48:30.429" v="21638"/>
        <pc:sldMkLst>
          <pc:docMk/>
          <pc:sldMk cId="785998685" sldId="2712"/>
        </pc:sldMkLst>
      </pc:sldChg>
      <pc:sldChg chg="addSp modSp new del mod ord modShow modNotesTx">
        <pc:chgData name="Леонид Попов" userId="cc02b5965c9bae3b" providerId="LiveId" clId="{FDA48A03-3131-4F2F-A306-07301C63E802}" dt="2020-10-25T17:48:27.025" v="21637" actId="2696"/>
        <pc:sldMkLst>
          <pc:docMk/>
          <pc:sldMk cId="2683052125" sldId="2712"/>
        </pc:sldMkLst>
        <pc:spChg chg="add mod">
          <ac:chgData name="Леонид Попов" userId="cc02b5965c9bae3b" providerId="LiveId" clId="{FDA48A03-3131-4F2F-A306-07301C63E802}" dt="2020-10-24T17:03:26.992" v="9941" actId="20577"/>
          <ac:spMkLst>
            <pc:docMk/>
            <pc:sldMk cId="2683052125" sldId="2712"/>
            <ac:spMk id="5" creationId="{68F6C310-34D7-4AB2-8D7D-EB0E5DD87498}"/>
          </ac:spMkLst>
        </pc:spChg>
        <pc:spChg chg="add mod">
          <ac:chgData name="Леонид Попов" userId="cc02b5965c9bae3b" providerId="LiveId" clId="{FDA48A03-3131-4F2F-A306-07301C63E802}" dt="2020-10-24T17:04:52.606" v="9977" actId="1076"/>
          <ac:spMkLst>
            <pc:docMk/>
            <pc:sldMk cId="2683052125" sldId="2712"/>
            <ac:spMk id="6" creationId="{E729B6D4-2AFB-4906-86E3-F7883CC79D58}"/>
          </ac:spMkLst>
        </pc:spChg>
        <pc:spChg chg="add mod">
          <ac:chgData name="Леонид Попов" userId="cc02b5965c9bae3b" providerId="LiveId" clId="{FDA48A03-3131-4F2F-A306-07301C63E802}" dt="2020-10-24T17:06:22.932" v="10059" actId="1076"/>
          <ac:spMkLst>
            <pc:docMk/>
            <pc:sldMk cId="2683052125" sldId="2712"/>
            <ac:spMk id="9" creationId="{7848E7B9-C6B7-462B-8E3A-7D913A8575DF}"/>
          </ac:spMkLst>
        </pc:spChg>
        <pc:spChg chg="add mod">
          <ac:chgData name="Леонид Попов" userId="cc02b5965c9bae3b" providerId="LiveId" clId="{FDA48A03-3131-4F2F-A306-07301C63E802}" dt="2020-10-24T17:06:56.890" v="10074" actId="1076"/>
          <ac:spMkLst>
            <pc:docMk/>
            <pc:sldMk cId="2683052125" sldId="2712"/>
            <ac:spMk id="11" creationId="{79F369D3-2102-4562-8646-A8C527452023}"/>
          </ac:spMkLst>
        </pc:spChg>
        <pc:spChg chg="add mod ord">
          <ac:chgData name="Леонид Попов" userId="cc02b5965c9bae3b" providerId="LiveId" clId="{FDA48A03-3131-4F2F-A306-07301C63E802}" dt="2020-10-25T17:16:22.233" v="19305" actId="1038"/>
          <ac:spMkLst>
            <pc:docMk/>
            <pc:sldMk cId="2683052125" sldId="2712"/>
            <ac:spMk id="13" creationId="{5811B531-8260-4A38-818E-58F245053B34}"/>
          </ac:spMkLst>
        </pc:spChg>
        <pc:spChg chg="add mod ord">
          <ac:chgData name="Леонид Попов" userId="cc02b5965c9bae3b" providerId="LiveId" clId="{FDA48A03-3131-4F2F-A306-07301C63E802}" dt="2020-10-24T17:08:44.022" v="10083" actId="207"/>
          <ac:spMkLst>
            <pc:docMk/>
            <pc:sldMk cId="2683052125" sldId="2712"/>
            <ac:spMk id="14" creationId="{5BCE1A79-1955-4D53-8443-B86E9F7ABAE7}"/>
          </ac:spMkLst>
        </pc:spChg>
        <pc:spChg chg="add mod ord">
          <ac:chgData name="Леонид Попов" userId="cc02b5965c9bae3b" providerId="LiveId" clId="{FDA48A03-3131-4F2F-A306-07301C63E802}" dt="2020-10-24T17:09:10.107" v="10087" actId="1076"/>
          <ac:spMkLst>
            <pc:docMk/>
            <pc:sldMk cId="2683052125" sldId="2712"/>
            <ac:spMk id="15" creationId="{76594CFE-C33C-431D-BFCC-08DE8E263AF8}"/>
          </ac:spMkLst>
        </pc:spChg>
        <pc:picChg chg="add mod">
          <ac:chgData name="Леонид Попов" userId="cc02b5965c9bae3b" providerId="LiveId" clId="{FDA48A03-3131-4F2F-A306-07301C63E802}" dt="2020-10-24T17:04:42.529" v="9975" actId="1076"/>
          <ac:picMkLst>
            <pc:docMk/>
            <pc:sldMk cId="2683052125" sldId="2712"/>
            <ac:picMk id="3" creationId="{CEDFC07A-6CA9-40D3-B9A5-07121A673676}"/>
          </ac:picMkLst>
        </pc:picChg>
        <pc:cxnChg chg="add mod">
          <ac:chgData name="Леонид Попов" userId="cc02b5965c9bae3b" providerId="LiveId" clId="{FDA48A03-3131-4F2F-A306-07301C63E802}" dt="2020-10-24T17:05:19.616" v="9985" actId="692"/>
          <ac:cxnSpMkLst>
            <pc:docMk/>
            <pc:sldMk cId="2683052125" sldId="2712"/>
            <ac:cxnSpMk id="8" creationId="{6B206BC4-9424-4956-A1B5-294F17591C5C}"/>
          </ac:cxnSpMkLst>
        </pc:cxnChg>
        <pc:cxnChg chg="add mod">
          <ac:chgData name="Леонид Попов" userId="cc02b5965c9bae3b" providerId="LiveId" clId="{FDA48A03-3131-4F2F-A306-07301C63E802}" dt="2020-10-24T17:06:28.780" v="10062" actId="1036"/>
          <ac:cxnSpMkLst>
            <pc:docMk/>
            <pc:sldMk cId="2683052125" sldId="2712"/>
            <ac:cxnSpMk id="10" creationId="{67CBD7A9-37C8-4E4E-9D4A-103A2CB2423D}"/>
          </ac:cxnSpMkLst>
        </pc:cxnChg>
        <pc:cxnChg chg="add mod">
          <ac:chgData name="Леонид Попов" userId="cc02b5965c9bae3b" providerId="LiveId" clId="{FDA48A03-3131-4F2F-A306-07301C63E802}" dt="2020-10-24T17:06:53.944" v="10073" actId="571"/>
          <ac:cxnSpMkLst>
            <pc:docMk/>
            <pc:sldMk cId="2683052125" sldId="2712"/>
            <ac:cxnSpMk id="12" creationId="{C9135597-9A10-46F2-8530-DEEBC38EBD97}"/>
          </ac:cxnSpMkLst>
        </pc:cxnChg>
      </pc:sldChg>
      <pc:sldChg chg="addSp delSp modSp new mod modNotesTx">
        <pc:chgData name="Леонид Попов" userId="cc02b5965c9bae3b" providerId="LiveId" clId="{FDA48A03-3131-4F2F-A306-07301C63E802}" dt="2020-10-25T17:00:01.069" v="17659" actId="20577"/>
        <pc:sldMkLst>
          <pc:docMk/>
          <pc:sldMk cId="1785321096" sldId="2713"/>
        </pc:sldMkLst>
        <pc:spChg chg="add mod">
          <ac:chgData name="Леонид Попов" userId="cc02b5965c9bae3b" providerId="LiveId" clId="{FDA48A03-3131-4F2F-A306-07301C63E802}" dt="2020-10-25T15:02:17.575" v="10772" actId="6549"/>
          <ac:spMkLst>
            <pc:docMk/>
            <pc:sldMk cId="1785321096" sldId="2713"/>
            <ac:spMk id="3" creationId="{ECCBC75B-19ED-445F-BDC5-F376143368F5}"/>
          </ac:spMkLst>
        </pc:spChg>
        <pc:spChg chg="add mod">
          <ac:chgData name="Леонид Попов" userId="cc02b5965c9bae3b" providerId="LiveId" clId="{FDA48A03-3131-4F2F-A306-07301C63E802}" dt="2020-10-25T16:53:21.891" v="16624" actId="164"/>
          <ac:spMkLst>
            <pc:docMk/>
            <pc:sldMk cId="1785321096" sldId="2713"/>
            <ac:spMk id="4" creationId="{811B9C00-AF8E-416E-8DFE-CDF6B93D201E}"/>
          </ac:spMkLst>
        </pc:spChg>
        <pc:spChg chg="mod topLvl">
          <ac:chgData name="Леонид Попов" userId="cc02b5965c9bae3b" providerId="LiveId" clId="{FDA48A03-3131-4F2F-A306-07301C63E802}" dt="2020-10-25T15:01:25.993" v="10763" actId="208"/>
          <ac:spMkLst>
            <pc:docMk/>
            <pc:sldMk cId="1785321096" sldId="2713"/>
            <ac:spMk id="5" creationId="{79BC1C9E-9AE8-4A2F-BCA9-FB61F7797C9A}"/>
          </ac:spMkLst>
        </pc:spChg>
        <pc:spChg chg="mod topLvl">
          <ac:chgData name="Леонид Попов" userId="cc02b5965c9bae3b" providerId="LiveId" clId="{FDA48A03-3131-4F2F-A306-07301C63E802}" dt="2020-10-25T15:01:13.087" v="10762" actId="208"/>
          <ac:spMkLst>
            <pc:docMk/>
            <pc:sldMk cId="1785321096" sldId="2713"/>
            <ac:spMk id="6" creationId="{FCC057F8-3325-4887-80D6-410518275FC8}"/>
          </ac:spMkLst>
        </pc:spChg>
        <pc:spChg chg="mod topLvl">
          <ac:chgData name="Леонид Попов" userId="cc02b5965c9bae3b" providerId="LiveId" clId="{FDA48A03-3131-4F2F-A306-07301C63E802}" dt="2020-10-25T16:52:39.735" v="16623" actId="1037"/>
          <ac:spMkLst>
            <pc:docMk/>
            <pc:sldMk cId="1785321096" sldId="2713"/>
            <ac:spMk id="8" creationId="{A5D28B67-A8A9-4B73-9237-204003AB1E00}"/>
          </ac:spMkLst>
        </pc:spChg>
        <pc:spChg chg="mod">
          <ac:chgData name="Леонид Попов" userId="cc02b5965c9bae3b" providerId="LiveId" clId="{FDA48A03-3131-4F2F-A306-07301C63E802}" dt="2020-10-25T15:01:04.536" v="10761" actId="208"/>
          <ac:spMkLst>
            <pc:docMk/>
            <pc:sldMk cId="1785321096" sldId="2713"/>
            <ac:spMk id="9" creationId="{1C686AC7-04A7-4844-B3BC-C2DA3007B9E1}"/>
          </ac:spMkLst>
        </pc:spChg>
        <pc:spChg chg="mod">
          <ac:chgData name="Леонид Попов" userId="cc02b5965c9bae3b" providerId="LiveId" clId="{FDA48A03-3131-4F2F-A306-07301C63E802}" dt="2020-10-24T17:28:25.079" v="10352" actId="165"/>
          <ac:spMkLst>
            <pc:docMk/>
            <pc:sldMk cId="1785321096" sldId="2713"/>
            <ac:spMk id="10" creationId="{2091944C-5359-4232-8353-F5081D095CFA}"/>
          </ac:spMkLst>
        </pc:spChg>
        <pc:spChg chg="mod">
          <ac:chgData name="Леонид Попов" userId="cc02b5965c9bae3b" providerId="LiveId" clId="{FDA48A03-3131-4F2F-A306-07301C63E802}" dt="2020-10-25T15:00:30.157" v="10757" actId="207"/>
          <ac:spMkLst>
            <pc:docMk/>
            <pc:sldMk cId="1785321096" sldId="2713"/>
            <ac:spMk id="11" creationId="{5A661BD2-1F12-4EA9-A868-FAAE45A4FD81}"/>
          </ac:spMkLst>
        </pc:spChg>
        <pc:spChg chg="mod">
          <ac:chgData name="Леонид Попов" userId="cc02b5965c9bae3b" providerId="LiveId" clId="{FDA48A03-3131-4F2F-A306-07301C63E802}" dt="2020-10-25T15:00:44.889" v="10759" actId="208"/>
          <ac:spMkLst>
            <pc:docMk/>
            <pc:sldMk cId="1785321096" sldId="2713"/>
            <ac:spMk id="12" creationId="{D85D0618-F7FC-4ABF-B24A-687942546D22}"/>
          </ac:spMkLst>
        </pc:spChg>
        <pc:spChg chg="mod">
          <ac:chgData name="Леонид Попов" userId="cc02b5965c9bae3b" providerId="LiveId" clId="{FDA48A03-3131-4F2F-A306-07301C63E802}" dt="2020-10-24T17:13:47.588" v="10247"/>
          <ac:spMkLst>
            <pc:docMk/>
            <pc:sldMk cId="1785321096" sldId="2713"/>
            <ac:spMk id="14" creationId="{9410AAA1-D1BA-47F0-8916-EA878E6760CE}"/>
          </ac:spMkLst>
        </pc:spChg>
        <pc:spChg chg="mod">
          <ac:chgData name="Леонид Попов" userId="cc02b5965c9bae3b" providerId="LiveId" clId="{FDA48A03-3131-4F2F-A306-07301C63E802}" dt="2020-10-24T17:13:47.588" v="10247"/>
          <ac:spMkLst>
            <pc:docMk/>
            <pc:sldMk cId="1785321096" sldId="2713"/>
            <ac:spMk id="15" creationId="{95218DD5-C76A-4462-8F9F-A196C024F751}"/>
          </ac:spMkLst>
        </pc:spChg>
        <pc:spChg chg="mod">
          <ac:chgData name="Леонид Попов" userId="cc02b5965c9bae3b" providerId="LiveId" clId="{FDA48A03-3131-4F2F-A306-07301C63E802}" dt="2020-10-24T17:13:47.588" v="10247"/>
          <ac:spMkLst>
            <pc:docMk/>
            <pc:sldMk cId="1785321096" sldId="2713"/>
            <ac:spMk id="18" creationId="{96F6AB18-537B-4EB7-8DA4-93C80ACD77E9}"/>
          </ac:spMkLst>
        </pc:spChg>
        <pc:spChg chg="mod">
          <ac:chgData name="Леонид Попов" userId="cc02b5965c9bae3b" providerId="LiveId" clId="{FDA48A03-3131-4F2F-A306-07301C63E802}" dt="2020-10-24T17:13:47.588" v="10247"/>
          <ac:spMkLst>
            <pc:docMk/>
            <pc:sldMk cId="1785321096" sldId="2713"/>
            <ac:spMk id="19" creationId="{AA167B3B-BB2D-47A9-BAA6-6F48C0AB3BA3}"/>
          </ac:spMkLst>
        </pc:spChg>
        <pc:spChg chg="mod">
          <ac:chgData name="Леонид Попов" userId="cc02b5965c9bae3b" providerId="LiveId" clId="{FDA48A03-3131-4F2F-A306-07301C63E802}" dt="2020-10-24T17:13:47.588" v="10247"/>
          <ac:spMkLst>
            <pc:docMk/>
            <pc:sldMk cId="1785321096" sldId="2713"/>
            <ac:spMk id="20" creationId="{04BFC481-C540-40A1-AA9D-E0DB271C478F}"/>
          </ac:spMkLst>
        </pc:spChg>
        <pc:spChg chg="mod">
          <ac:chgData name="Леонид Попов" userId="cc02b5965c9bae3b" providerId="LiveId" clId="{FDA48A03-3131-4F2F-A306-07301C63E802}" dt="2020-10-24T17:16:17.761" v="10281" actId="14100"/>
          <ac:spMkLst>
            <pc:docMk/>
            <pc:sldMk cId="1785321096" sldId="2713"/>
            <ac:spMk id="22" creationId="{A1178B7C-F452-4D19-8C2E-B4AE7EB4DA1A}"/>
          </ac:spMkLst>
        </pc:spChg>
        <pc:spChg chg="add mod">
          <ac:chgData name="Леонид Попов" userId="cc02b5965c9bae3b" providerId="LiveId" clId="{FDA48A03-3131-4F2F-A306-07301C63E802}" dt="2020-10-25T16:53:21.891" v="16624" actId="164"/>
          <ac:spMkLst>
            <pc:docMk/>
            <pc:sldMk cId="1785321096" sldId="2713"/>
            <ac:spMk id="23" creationId="{071E34F3-FEF8-402F-B421-1AB4A622FA9E}"/>
          </ac:spMkLst>
        </pc:spChg>
        <pc:spChg chg="mod">
          <ac:chgData name="Леонид Попов" userId="cc02b5965c9bae3b" providerId="LiveId" clId="{FDA48A03-3131-4F2F-A306-07301C63E802}" dt="2020-10-24T17:16:10.873" v="10279" actId="1076"/>
          <ac:spMkLst>
            <pc:docMk/>
            <pc:sldMk cId="1785321096" sldId="2713"/>
            <ac:spMk id="23" creationId="{0FC236C7-AB56-4D28-8213-358229AA82F9}"/>
          </ac:spMkLst>
        </pc:spChg>
        <pc:spChg chg="mod">
          <ac:chgData name="Леонид Попов" userId="cc02b5965c9bae3b" providerId="LiveId" clId="{FDA48A03-3131-4F2F-A306-07301C63E802}" dt="2020-10-24T17:16:44.320" v="10296" actId="1038"/>
          <ac:spMkLst>
            <pc:docMk/>
            <pc:sldMk cId="1785321096" sldId="2713"/>
            <ac:spMk id="24" creationId="{B36E900D-2FBA-4A3E-8B5D-1FA04D4024A8}"/>
          </ac:spMkLst>
        </pc:spChg>
        <pc:spChg chg="add del mod">
          <ac:chgData name="Леонид Попов" userId="cc02b5965c9bae3b" providerId="LiveId" clId="{FDA48A03-3131-4F2F-A306-07301C63E802}" dt="2020-10-24T17:22:23.164" v="10301" actId="478"/>
          <ac:spMkLst>
            <pc:docMk/>
            <pc:sldMk cId="1785321096" sldId="2713"/>
            <ac:spMk id="25" creationId="{04E97044-DA36-4C86-A683-56E5F9697A9B}"/>
          </ac:spMkLst>
        </pc:spChg>
        <pc:spChg chg="add mod">
          <ac:chgData name="Леонид Попов" userId="cc02b5965c9bae3b" providerId="LiveId" clId="{FDA48A03-3131-4F2F-A306-07301C63E802}" dt="2020-10-25T16:52:28.216" v="16615" actId="1038"/>
          <ac:spMkLst>
            <pc:docMk/>
            <pc:sldMk cId="1785321096" sldId="2713"/>
            <ac:spMk id="26" creationId="{82493BE1-C2F5-47C8-8012-16B8FD522086}"/>
          </ac:spMkLst>
        </pc:spChg>
        <pc:spChg chg="add mod">
          <ac:chgData name="Леонид Попов" userId="cc02b5965c9bae3b" providerId="LiveId" clId="{FDA48A03-3131-4F2F-A306-07301C63E802}" dt="2020-10-25T16:52:28.216" v="16615" actId="1038"/>
          <ac:spMkLst>
            <pc:docMk/>
            <pc:sldMk cId="1785321096" sldId="2713"/>
            <ac:spMk id="27" creationId="{1074B261-4A50-4E48-B3AE-A092B1EF5966}"/>
          </ac:spMkLst>
        </pc:spChg>
        <pc:spChg chg="add mod">
          <ac:chgData name="Леонид Попов" userId="cc02b5965c9bae3b" providerId="LiveId" clId="{FDA48A03-3131-4F2F-A306-07301C63E802}" dt="2020-10-25T16:52:28.216" v="16615" actId="1038"/>
          <ac:spMkLst>
            <pc:docMk/>
            <pc:sldMk cId="1785321096" sldId="2713"/>
            <ac:spMk id="28" creationId="{B26A8FFC-D4B2-4FC2-8E6F-0768B03B44AF}"/>
          </ac:spMkLst>
        </pc:spChg>
        <pc:spChg chg="add mod">
          <ac:chgData name="Леонид Попов" userId="cc02b5965c9bae3b" providerId="LiveId" clId="{FDA48A03-3131-4F2F-A306-07301C63E802}" dt="2020-10-25T16:52:28.216" v="16615" actId="1038"/>
          <ac:spMkLst>
            <pc:docMk/>
            <pc:sldMk cId="1785321096" sldId="2713"/>
            <ac:spMk id="29" creationId="{BC3184C9-B014-43B0-9353-E270E6151123}"/>
          </ac:spMkLst>
        </pc:spChg>
        <pc:spChg chg="add mod">
          <ac:chgData name="Леонид Попов" userId="cc02b5965c9bae3b" providerId="LiveId" clId="{FDA48A03-3131-4F2F-A306-07301C63E802}" dt="2020-10-25T16:52:28.216" v="16615" actId="1038"/>
          <ac:spMkLst>
            <pc:docMk/>
            <pc:sldMk cId="1785321096" sldId="2713"/>
            <ac:spMk id="30" creationId="{91ACB16C-D05F-432B-A47D-FEC25B6B3638}"/>
          </ac:spMkLst>
        </pc:spChg>
        <pc:spChg chg="add mod">
          <ac:chgData name="Леонид Попов" userId="cc02b5965c9bae3b" providerId="LiveId" clId="{FDA48A03-3131-4F2F-A306-07301C63E802}" dt="2020-10-25T16:52:28.216" v="16615" actId="1038"/>
          <ac:spMkLst>
            <pc:docMk/>
            <pc:sldMk cId="1785321096" sldId="2713"/>
            <ac:spMk id="31" creationId="{86C638D2-12C0-4191-B04A-7DAA3FB68CEF}"/>
          </ac:spMkLst>
        </pc:spChg>
        <pc:spChg chg="add mod">
          <ac:chgData name="Леонид Попов" userId="cc02b5965c9bae3b" providerId="LiveId" clId="{FDA48A03-3131-4F2F-A306-07301C63E802}" dt="2020-10-25T16:52:28.216" v="16615" actId="1038"/>
          <ac:spMkLst>
            <pc:docMk/>
            <pc:sldMk cId="1785321096" sldId="2713"/>
            <ac:spMk id="32" creationId="{912034F7-B750-400A-90AF-53FB0A6068FC}"/>
          </ac:spMkLst>
        </pc:spChg>
        <pc:grpChg chg="add mod">
          <ac:chgData name="Леонид Попов" userId="cc02b5965c9bae3b" providerId="LiveId" clId="{FDA48A03-3131-4F2F-A306-07301C63E802}" dt="2020-10-25T16:52:39.735" v="16623" actId="1037"/>
          <ac:grpSpMkLst>
            <pc:docMk/>
            <pc:sldMk cId="1785321096" sldId="2713"/>
            <ac:grpSpMk id="2" creationId="{341B1789-3F25-4C95-B142-9FEFC5A48251}"/>
          </ac:grpSpMkLst>
        </pc:grpChg>
        <pc:grpChg chg="add del mod">
          <ac:chgData name="Леонид Попов" userId="cc02b5965c9bae3b" providerId="LiveId" clId="{FDA48A03-3131-4F2F-A306-07301C63E802}" dt="2020-10-24T17:28:25.079" v="10352" actId="165"/>
          <ac:grpSpMkLst>
            <pc:docMk/>
            <pc:sldMk cId="1785321096" sldId="2713"/>
            <ac:grpSpMk id="4" creationId="{513EF93B-AE0C-435E-ADEB-6A84A68B9273}"/>
          </ac:grpSpMkLst>
        </pc:grpChg>
        <pc:grpChg chg="mod topLvl">
          <ac:chgData name="Леонид Попов" userId="cc02b5965c9bae3b" providerId="LiveId" clId="{FDA48A03-3131-4F2F-A306-07301C63E802}" dt="2020-10-25T15:00:56.683" v="10760" actId="164"/>
          <ac:grpSpMkLst>
            <pc:docMk/>
            <pc:sldMk cId="1785321096" sldId="2713"/>
            <ac:grpSpMk id="7" creationId="{12453CF8-7448-4532-9FA9-2535178AA80C}"/>
          </ac:grpSpMkLst>
        </pc:grpChg>
        <pc:grpChg chg="add mod">
          <ac:chgData name="Леонид Попов" userId="cc02b5965c9bae3b" providerId="LiveId" clId="{FDA48A03-3131-4F2F-A306-07301C63E802}" dt="2020-10-25T16:52:28.216" v="16615" actId="1038"/>
          <ac:grpSpMkLst>
            <pc:docMk/>
            <pc:sldMk cId="1785321096" sldId="2713"/>
            <ac:grpSpMk id="13" creationId="{F2423BF2-E19F-4122-AB58-F2C248D70B0D}"/>
          </ac:grpSpMkLst>
        </pc:grpChg>
        <pc:grpChg chg="add mod">
          <ac:chgData name="Леонид Попов" userId="cc02b5965c9bae3b" providerId="LiveId" clId="{FDA48A03-3131-4F2F-A306-07301C63E802}" dt="2020-10-25T16:53:26.451" v="16625" actId="1076"/>
          <ac:grpSpMkLst>
            <pc:docMk/>
            <pc:sldMk cId="1785321096" sldId="2713"/>
            <ac:grpSpMk id="17" creationId="{C06B78C8-1A39-4D79-96B0-BA49318DF445}"/>
          </ac:grpSpMkLst>
        </pc:grpChg>
        <pc:grpChg chg="add del mod">
          <ac:chgData name="Леонид Попов" userId="cc02b5965c9bae3b" providerId="LiveId" clId="{FDA48A03-3131-4F2F-A306-07301C63E802}" dt="2020-10-24T17:14:06.019" v="10266" actId="478"/>
          <ac:grpSpMkLst>
            <pc:docMk/>
            <pc:sldMk cId="1785321096" sldId="2713"/>
            <ac:grpSpMk id="17" creationId="{D12E3900-D1C8-44A2-939A-BDDE40F2B63C}"/>
          </ac:grpSpMkLst>
        </pc:grpChg>
        <pc:grpChg chg="add del mod">
          <ac:chgData name="Леонид Попов" userId="cc02b5965c9bae3b" providerId="LiveId" clId="{FDA48A03-3131-4F2F-A306-07301C63E802}" dt="2020-10-24T17:21:42.976" v="10297" actId="478"/>
          <ac:grpSpMkLst>
            <pc:docMk/>
            <pc:sldMk cId="1785321096" sldId="2713"/>
            <ac:grpSpMk id="21" creationId="{1F6521A8-C0F6-48FE-A7D1-6F78599E8F21}"/>
          </ac:grpSpMkLst>
        </pc:grpChg>
        <pc:graphicFrameChg chg="add mod">
          <ac:chgData name="Леонид Попов" userId="cc02b5965c9bae3b" providerId="LiveId" clId="{FDA48A03-3131-4F2F-A306-07301C63E802}" dt="2020-10-25T16:52:28.216" v="16615" actId="1038"/>
          <ac:graphicFrameMkLst>
            <pc:docMk/>
            <pc:sldMk cId="1785321096" sldId="2713"/>
            <ac:graphicFrameMk id="16" creationId="{6912F192-9A87-4110-933D-53B0B6044358}"/>
          </ac:graphicFrameMkLst>
        </pc:graphicFrameChg>
      </pc:sldChg>
      <pc:sldChg chg="addSp delSp modSp add del mod modNotesTx">
        <pc:chgData name="Леонид Попов" userId="cc02b5965c9bae3b" providerId="LiveId" clId="{FDA48A03-3131-4F2F-A306-07301C63E802}" dt="2020-10-25T17:00:13.329" v="17660" actId="2696"/>
        <pc:sldMkLst>
          <pc:docMk/>
          <pc:sldMk cId="1399880721" sldId="2714"/>
        </pc:sldMkLst>
        <pc:spChg chg="mod">
          <ac:chgData name="Леонид Попов" userId="cc02b5965c9bae3b" providerId="LiveId" clId="{FDA48A03-3131-4F2F-A306-07301C63E802}" dt="2020-10-25T16:01:14.295" v="15122" actId="6549"/>
          <ac:spMkLst>
            <pc:docMk/>
            <pc:sldMk cId="1399880721" sldId="2714"/>
            <ac:spMk id="3" creationId="{ECCBC75B-19ED-445F-BDC5-F376143368F5}"/>
          </ac:spMkLst>
        </pc:spChg>
        <pc:spChg chg="add del">
          <ac:chgData name="Леонид Попов" userId="cc02b5965c9bae3b" providerId="LiveId" clId="{FDA48A03-3131-4F2F-A306-07301C63E802}" dt="2020-10-25T15:57:41.257" v="15031" actId="22"/>
          <ac:spMkLst>
            <pc:docMk/>
            <pc:sldMk cId="1399880721" sldId="2714"/>
            <ac:spMk id="4" creationId="{815544D2-BF0A-4937-8C46-E2AC6BA383CF}"/>
          </ac:spMkLst>
        </pc:spChg>
        <pc:spChg chg="del">
          <ac:chgData name="Леонид Попов" userId="cc02b5965c9bae3b" providerId="LiveId" clId="{FDA48A03-3131-4F2F-A306-07301C63E802}" dt="2020-10-25T15:55:58.035" v="15015" actId="478"/>
          <ac:spMkLst>
            <pc:docMk/>
            <pc:sldMk cId="1399880721" sldId="2714"/>
            <ac:spMk id="8" creationId="{A5D28B67-A8A9-4B73-9237-204003AB1E00}"/>
          </ac:spMkLst>
        </pc:spChg>
        <pc:spChg chg="add del mod">
          <ac:chgData name="Леонид Попов" userId="cc02b5965c9bae3b" providerId="LiveId" clId="{FDA48A03-3131-4F2F-A306-07301C63E802}" dt="2020-10-25T16:50:42.276" v="16555" actId="21"/>
          <ac:spMkLst>
            <pc:docMk/>
            <pc:sldMk cId="1399880721" sldId="2714"/>
            <ac:spMk id="18" creationId="{F47476B3-EAC4-4A27-AD8A-3BCBE67FF875}"/>
          </ac:spMkLst>
        </pc:spChg>
        <pc:spChg chg="mod">
          <ac:chgData name="Леонид Попов" userId="cc02b5965c9bae3b" providerId="LiveId" clId="{FDA48A03-3131-4F2F-A306-07301C63E802}" dt="2020-10-25T15:55:58.808" v="15016"/>
          <ac:spMkLst>
            <pc:docMk/>
            <pc:sldMk cId="1399880721" sldId="2714"/>
            <ac:spMk id="25" creationId="{7AD1D3B1-164C-4CBF-B906-7D4CDDE87F30}"/>
          </ac:spMkLst>
        </pc:spChg>
        <pc:spChg chg="del">
          <ac:chgData name="Леонид Попов" userId="cc02b5965c9bae3b" providerId="LiveId" clId="{FDA48A03-3131-4F2F-A306-07301C63E802}" dt="2020-10-25T15:55:58.035" v="15015" actId="478"/>
          <ac:spMkLst>
            <pc:docMk/>
            <pc:sldMk cId="1399880721" sldId="2714"/>
            <ac:spMk id="26" creationId="{82493BE1-C2F5-47C8-8012-16B8FD522086}"/>
          </ac:spMkLst>
        </pc:spChg>
        <pc:spChg chg="del">
          <ac:chgData name="Леонид Попов" userId="cc02b5965c9bae3b" providerId="LiveId" clId="{FDA48A03-3131-4F2F-A306-07301C63E802}" dt="2020-10-25T15:55:58.035" v="15015" actId="478"/>
          <ac:spMkLst>
            <pc:docMk/>
            <pc:sldMk cId="1399880721" sldId="2714"/>
            <ac:spMk id="27" creationId="{1074B261-4A50-4E48-B3AE-A092B1EF5966}"/>
          </ac:spMkLst>
        </pc:spChg>
        <pc:spChg chg="del">
          <ac:chgData name="Леонид Попов" userId="cc02b5965c9bae3b" providerId="LiveId" clId="{FDA48A03-3131-4F2F-A306-07301C63E802}" dt="2020-10-25T15:55:58.035" v="15015" actId="478"/>
          <ac:spMkLst>
            <pc:docMk/>
            <pc:sldMk cId="1399880721" sldId="2714"/>
            <ac:spMk id="28" creationId="{B26A8FFC-D4B2-4FC2-8E6F-0768B03B44AF}"/>
          </ac:spMkLst>
        </pc:spChg>
        <pc:spChg chg="del">
          <ac:chgData name="Леонид Попов" userId="cc02b5965c9bae3b" providerId="LiveId" clId="{FDA48A03-3131-4F2F-A306-07301C63E802}" dt="2020-10-25T15:55:58.035" v="15015" actId="478"/>
          <ac:spMkLst>
            <pc:docMk/>
            <pc:sldMk cId="1399880721" sldId="2714"/>
            <ac:spMk id="29" creationId="{BC3184C9-B014-43B0-9353-E270E6151123}"/>
          </ac:spMkLst>
        </pc:spChg>
        <pc:spChg chg="del">
          <ac:chgData name="Леонид Попов" userId="cc02b5965c9bae3b" providerId="LiveId" clId="{FDA48A03-3131-4F2F-A306-07301C63E802}" dt="2020-10-25T15:55:58.035" v="15015" actId="478"/>
          <ac:spMkLst>
            <pc:docMk/>
            <pc:sldMk cId="1399880721" sldId="2714"/>
            <ac:spMk id="30" creationId="{91ACB16C-D05F-432B-A47D-FEC25B6B3638}"/>
          </ac:spMkLst>
        </pc:spChg>
        <pc:spChg chg="del">
          <ac:chgData name="Леонид Попов" userId="cc02b5965c9bae3b" providerId="LiveId" clId="{FDA48A03-3131-4F2F-A306-07301C63E802}" dt="2020-10-25T15:55:58.035" v="15015" actId="478"/>
          <ac:spMkLst>
            <pc:docMk/>
            <pc:sldMk cId="1399880721" sldId="2714"/>
            <ac:spMk id="31" creationId="{86C638D2-12C0-4191-B04A-7DAA3FB68CEF}"/>
          </ac:spMkLst>
        </pc:spChg>
        <pc:spChg chg="del">
          <ac:chgData name="Леонид Попов" userId="cc02b5965c9bae3b" providerId="LiveId" clId="{FDA48A03-3131-4F2F-A306-07301C63E802}" dt="2020-10-25T15:55:58.035" v="15015" actId="478"/>
          <ac:spMkLst>
            <pc:docMk/>
            <pc:sldMk cId="1399880721" sldId="2714"/>
            <ac:spMk id="32" creationId="{912034F7-B750-400A-90AF-53FB0A6068FC}"/>
          </ac:spMkLst>
        </pc:spChg>
        <pc:spChg chg="mod">
          <ac:chgData name="Леонид Попов" userId="cc02b5965c9bae3b" providerId="LiveId" clId="{FDA48A03-3131-4F2F-A306-07301C63E802}" dt="2020-10-25T15:55:58.808" v="15016"/>
          <ac:spMkLst>
            <pc:docMk/>
            <pc:sldMk cId="1399880721" sldId="2714"/>
            <ac:spMk id="33" creationId="{B56307EC-FD9F-4028-8B3A-B3E8A0A7EE20}"/>
          </ac:spMkLst>
        </pc:spChg>
        <pc:spChg chg="mod">
          <ac:chgData name="Леонид Попов" userId="cc02b5965c9bae3b" providerId="LiveId" clId="{FDA48A03-3131-4F2F-A306-07301C63E802}" dt="2020-10-25T15:55:58.808" v="15016"/>
          <ac:spMkLst>
            <pc:docMk/>
            <pc:sldMk cId="1399880721" sldId="2714"/>
            <ac:spMk id="34" creationId="{6DB50D51-B198-4C27-92FB-091ACE0DC55F}"/>
          </ac:spMkLst>
        </pc:spChg>
        <pc:spChg chg="mod">
          <ac:chgData name="Леонид Попов" userId="cc02b5965c9bae3b" providerId="LiveId" clId="{FDA48A03-3131-4F2F-A306-07301C63E802}" dt="2020-10-25T15:55:58.808" v="15016"/>
          <ac:spMkLst>
            <pc:docMk/>
            <pc:sldMk cId="1399880721" sldId="2714"/>
            <ac:spMk id="35" creationId="{EA71266F-9487-4137-913D-DEC96668DCAC}"/>
          </ac:spMkLst>
        </pc:spChg>
        <pc:spChg chg="mod">
          <ac:chgData name="Леонид Попов" userId="cc02b5965c9bae3b" providerId="LiveId" clId="{FDA48A03-3131-4F2F-A306-07301C63E802}" dt="2020-10-25T15:55:58.808" v="15016"/>
          <ac:spMkLst>
            <pc:docMk/>
            <pc:sldMk cId="1399880721" sldId="2714"/>
            <ac:spMk id="36" creationId="{B2AB15F5-0CD8-4E8F-A0E4-609F9EC84DDD}"/>
          </ac:spMkLst>
        </pc:spChg>
        <pc:spChg chg="mod">
          <ac:chgData name="Леонид Попов" userId="cc02b5965c9bae3b" providerId="LiveId" clId="{FDA48A03-3131-4F2F-A306-07301C63E802}" dt="2020-10-25T15:55:58.808" v="15016"/>
          <ac:spMkLst>
            <pc:docMk/>
            <pc:sldMk cId="1399880721" sldId="2714"/>
            <ac:spMk id="37" creationId="{ECE13DAB-AADB-46FA-A2F7-3739BF3A3724}"/>
          </ac:spMkLst>
        </pc:spChg>
        <pc:spChg chg="mod">
          <ac:chgData name="Леонид Попов" userId="cc02b5965c9bae3b" providerId="LiveId" clId="{FDA48A03-3131-4F2F-A306-07301C63E802}" dt="2020-10-25T15:55:58.808" v="15016"/>
          <ac:spMkLst>
            <pc:docMk/>
            <pc:sldMk cId="1399880721" sldId="2714"/>
            <ac:spMk id="38" creationId="{30BE260C-5C5B-4208-90B4-5835A278379F}"/>
          </ac:spMkLst>
        </pc:spChg>
        <pc:spChg chg="add del mod">
          <ac:chgData name="Леонид Попов" userId="cc02b5965c9bae3b" providerId="LiveId" clId="{FDA48A03-3131-4F2F-A306-07301C63E802}" dt="2020-10-25T15:56:00.653" v="15017"/>
          <ac:spMkLst>
            <pc:docMk/>
            <pc:sldMk cId="1399880721" sldId="2714"/>
            <ac:spMk id="39" creationId="{E0D568B5-6F52-401F-B109-76C0C635D7EE}"/>
          </ac:spMkLst>
        </pc:spChg>
        <pc:spChg chg="add del mod">
          <ac:chgData name="Леонид Попов" userId="cc02b5965c9bae3b" providerId="LiveId" clId="{FDA48A03-3131-4F2F-A306-07301C63E802}" dt="2020-10-25T15:56:00.653" v="15017"/>
          <ac:spMkLst>
            <pc:docMk/>
            <pc:sldMk cId="1399880721" sldId="2714"/>
            <ac:spMk id="40" creationId="{EF27BF9B-EF57-41B4-9EC2-DCAB5866A857}"/>
          </ac:spMkLst>
        </pc:spChg>
        <pc:spChg chg="add del mod">
          <ac:chgData name="Леонид Попов" userId="cc02b5965c9bae3b" providerId="LiveId" clId="{FDA48A03-3131-4F2F-A306-07301C63E802}" dt="2020-10-25T15:56:00.653" v="15017"/>
          <ac:spMkLst>
            <pc:docMk/>
            <pc:sldMk cId="1399880721" sldId="2714"/>
            <ac:spMk id="41" creationId="{E57529F1-AA5F-438D-A398-223A1C503F22}"/>
          </ac:spMkLst>
        </pc:spChg>
        <pc:spChg chg="add del mod">
          <ac:chgData name="Леонид Попов" userId="cc02b5965c9bae3b" providerId="LiveId" clId="{FDA48A03-3131-4F2F-A306-07301C63E802}" dt="2020-10-25T15:56:00.653" v="15017"/>
          <ac:spMkLst>
            <pc:docMk/>
            <pc:sldMk cId="1399880721" sldId="2714"/>
            <ac:spMk id="45" creationId="{191D8650-2065-4855-A07F-4661D12654F1}"/>
          </ac:spMkLst>
        </pc:spChg>
        <pc:spChg chg="del mod topLvl">
          <ac:chgData name="Леонид Попов" userId="cc02b5965c9bae3b" providerId="LiveId" clId="{FDA48A03-3131-4F2F-A306-07301C63E802}" dt="2020-10-25T15:56:19.639" v="15021" actId="478"/>
          <ac:spMkLst>
            <pc:docMk/>
            <pc:sldMk cId="1399880721" sldId="2714"/>
            <ac:spMk id="48" creationId="{2C67704D-05A2-4266-B16B-35CF75E50149}"/>
          </ac:spMkLst>
        </pc:spChg>
        <pc:spChg chg="del mod topLvl">
          <ac:chgData name="Леонид Попов" userId="cc02b5965c9bae3b" providerId="LiveId" clId="{FDA48A03-3131-4F2F-A306-07301C63E802}" dt="2020-10-25T15:56:25.511" v="15022" actId="478"/>
          <ac:spMkLst>
            <pc:docMk/>
            <pc:sldMk cId="1399880721" sldId="2714"/>
            <ac:spMk id="49" creationId="{24BFC110-8B4D-4B87-959F-02C6CE19932B}"/>
          </ac:spMkLst>
        </pc:spChg>
        <pc:spChg chg="mod topLvl">
          <ac:chgData name="Леонид Попов" userId="cc02b5965c9bae3b" providerId="LiveId" clId="{FDA48A03-3131-4F2F-A306-07301C63E802}" dt="2020-10-25T15:58:37.072" v="15044" actId="164"/>
          <ac:spMkLst>
            <pc:docMk/>
            <pc:sldMk cId="1399880721" sldId="2714"/>
            <ac:spMk id="50" creationId="{DE1721D3-7C1A-4EE6-A075-3A43ECED420D}"/>
          </ac:spMkLst>
        </pc:spChg>
        <pc:spChg chg="mod topLvl">
          <ac:chgData name="Леонид Попов" userId="cc02b5965c9bae3b" providerId="LiveId" clId="{FDA48A03-3131-4F2F-A306-07301C63E802}" dt="2020-10-25T15:58:37.072" v="15044" actId="164"/>
          <ac:spMkLst>
            <pc:docMk/>
            <pc:sldMk cId="1399880721" sldId="2714"/>
            <ac:spMk id="51" creationId="{C49E547C-B062-4C0A-887B-A39FD2CB90D9}"/>
          </ac:spMkLst>
        </pc:spChg>
        <pc:spChg chg="mod">
          <ac:chgData name="Леонид Попов" userId="cc02b5965c9bae3b" providerId="LiveId" clId="{FDA48A03-3131-4F2F-A306-07301C63E802}" dt="2020-10-25T15:56:17.073" v="15020" actId="165"/>
          <ac:spMkLst>
            <pc:docMk/>
            <pc:sldMk cId="1399880721" sldId="2714"/>
            <ac:spMk id="52" creationId="{FD463738-489B-40EF-A676-D8D4E1B72D59}"/>
          </ac:spMkLst>
        </pc:spChg>
        <pc:spChg chg="mod">
          <ac:chgData name="Леонид Попов" userId="cc02b5965c9bae3b" providerId="LiveId" clId="{FDA48A03-3131-4F2F-A306-07301C63E802}" dt="2020-10-25T15:56:17.073" v="15020" actId="165"/>
          <ac:spMkLst>
            <pc:docMk/>
            <pc:sldMk cId="1399880721" sldId="2714"/>
            <ac:spMk id="53" creationId="{29A8CBF4-0C64-463C-9598-8515AF3EC3DF}"/>
          </ac:spMkLst>
        </pc:spChg>
        <pc:spChg chg="mod">
          <ac:chgData name="Леонид Попов" userId="cc02b5965c9bae3b" providerId="LiveId" clId="{FDA48A03-3131-4F2F-A306-07301C63E802}" dt="2020-10-25T15:56:17.073" v="15020" actId="165"/>
          <ac:spMkLst>
            <pc:docMk/>
            <pc:sldMk cId="1399880721" sldId="2714"/>
            <ac:spMk id="54" creationId="{C6100307-3966-410C-A9A7-D08D3603CBF2}"/>
          </ac:spMkLst>
        </pc:spChg>
        <pc:spChg chg="add mod">
          <ac:chgData name="Леонид Попов" userId="cc02b5965c9bae3b" providerId="LiveId" clId="{FDA48A03-3131-4F2F-A306-07301C63E802}" dt="2020-10-25T15:57:01.830" v="15029" actId="1076"/>
          <ac:spMkLst>
            <pc:docMk/>
            <pc:sldMk cId="1399880721" sldId="2714"/>
            <ac:spMk id="55" creationId="{56A7FE12-777F-4372-B3CA-38B2D930D41B}"/>
          </ac:spMkLst>
        </pc:spChg>
        <pc:spChg chg="add mod">
          <ac:chgData name="Леонид Попов" userId="cc02b5965c9bae3b" providerId="LiveId" clId="{FDA48A03-3131-4F2F-A306-07301C63E802}" dt="2020-10-25T15:57:01.830" v="15029" actId="1076"/>
          <ac:spMkLst>
            <pc:docMk/>
            <pc:sldMk cId="1399880721" sldId="2714"/>
            <ac:spMk id="56" creationId="{9154A79B-F7B2-4A10-9D09-0A7C608FCD4F}"/>
          </ac:spMkLst>
        </pc:spChg>
        <pc:spChg chg="add mod">
          <ac:chgData name="Леонид Попов" userId="cc02b5965c9bae3b" providerId="LiveId" clId="{FDA48A03-3131-4F2F-A306-07301C63E802}" dt="2020-10-25T15:57:01.830" v="15029" actId="1076"/>
          <ac:spMkLst>
            <pc:docMk/>
            <pc:sldMk cId="1399880721" sldId="2714"/>
            <ac:spMk id="57" creationId="{EB68A1CE-4EB2-4AFD-B85D-73A14C8D1191}"/>
          </ac:spMkLst>
        </pc:spChg>
        <pc:spChg chg="add del mod">
          <ac:chgData name="Леонид Попов" userId="cc02b5965c9bae3b" providerId="LiveId" clId="{FDA48A03-3131-4F2F-A306-07301C63E802}" dt="2020-10-25T15:56:30.186" v="15023" actId="478"/>
          <ac:spMkLst>
            <pc:docMk/>
            <pc:sldMk cId="1399880721" sldId="2714"/>
            <ac:spMk id="61" creationId="{781DC684-135B-4B2A-B4D0-D852A5179E13}"/>
          </ac:spMkLst>
        </pc:spChg>
        <pc:spChg chg="add del mod">
          <ac:chgData name="Леонид Попов" userId="cc02b5965c9bae3b" providerId="LiveId" clId="{FDA48A03-3131-4F2F-A306-07301C63E802}" dt="2020-10-25T16:01:40.444" v="15123" actId="478"/>
          <ac:spMkLst>
            <pc:docMk/>
            <pc:sldMk cId="1399880721" sldId="2714"/>
            <ac:spMk id="63" creationId="{2D2D3198-BEAB-4684-B8CC-8457F8853739}"/>
          </ac:spMkLst>
        </pc:spChg>
        <pc:spChg chg="mod">
          <ac:chgData name="Леонид Попов" userId="cc02b5965c9bae3b" providerId="LiveId" clId="{FDA48A03-3131-4F2F-A306-07301C63E802}" dt="2020-10-25T16:02:50.430" v="15208"/>
          <ac:spMkLst>
            <pc:docMk/>
            <pc:sldMk cId="1399880721" sldId="2714"/>
            <ac:spMk id="65" creationId="{81C98A65-08A2-4B8C-BC0D-90D6461A7851}"/>
          </ac:spMkLst>
        </pc:spChg>
        <pc:spChg chg="mod">
          <ac:chgData name="Леонид Попов" userId="cc02b5965c9bae3b" providerId="LiveId" clId="{FDA48A03-3131-4F2F-A306-07301C63E802}" dt="2020-10-25T16:02:50.430" v="15208"/>
          <ac:spMkLst>
            <pc:docMk/>
            <pc:sldMk cId="1399880721" sldId="2714"/>
            <ac:spMk id="66" creationId="{43279150-5A19-48F7-8E47-6307149D4C3D}"/>
          </ac:spMkLst>
        </pc:spChg>
        <pc:spChg chg="mod">
          <ac:chgData name="Леонид Попов" userId="cc02b5965c9bae3b" providerId="LiveId" clId="{FDA48A03-3131-4F2F-A306-07301C63E802}" dt="2020-10-25T16:02:50.430" v="15208"/>
          <ac:spMkLst>
            <pc:docMk/>
            <pc:sldMk cId="1399880721" sldId="2714"/>
            <ac:spMk id="67" creationId="{370CFC2B-C32E-4C1D-97F5-76491E879B83}"/>
          </ac:spMkLst>
        </pc:spChg>
        <pc:grpChg chg="del">
          <ac:chgData name="Леонид Попов" userId="cc02b5965c9bae3b" providerId="LiveId" clId="{FDA48A03-3131-4F2F-A306-07301C63E802}" dt="2020-10-25T15:55:58.035" v="15015" actId="478"/>
          <ac:grpSpMkLst>
            <pc:docMk/>
            <pc:sldMk cId="1399880721" sldId="2714"/>
            <ac:grpSpMk id="2" creationId="{341B1789-3F25-4C95-B142-9FEFC5A48251}"/>
          </ac:grpSpMkLst>
        </pc:grpChg>
        <pc:grpChg chg="del">
          <ac:chgData name="Леонид Попов" userId="cc02b5965c9bae3b" providerId="LiveId" clId="{FDA48A03-3131-4F2F-A306-07301C63E802}" dt="2020-10-25T15:55:58.035" v="15015" actId="478"/>
          <ac:grpSpMkLst>
            <pc:docMk/>
            <pc:sldMk cId="1399880721" sldId="2714"/>
            <ac:grpSpMk id="13" creationId="{F2423BF2-E19F-4122-AB58-F2C248D70B0D}"/>
          </ac:grpSpMkLst>
        </pc:grpChg>
        <pc:grpChg chg="add mod">
          <ac:chgData name="Леонид Попов" userId="cc02b5965c9bae3b" providerId="LiveId" clId="{FDA48A03-3131-4F2F-A306-07301C63E802}" dt="2020-10-25T15:58:37.072" v="15044" actId="164"/>
          <ac:grpSpMkLst>
            <pc:docMk/>
            <pc:sldMk cId="1399880721" sldId="2714"/>
            <ac:grpSpMk id="17" creationId="{9EF2F710-595D-4B65-AD87-10D2A3AD881F}"/>
          </ac:grpSpMkLst>
        </pc:grpChg>
        <pc:grpChg chg="add del mod">
          <ac:chgData name="Леонид Попов" userId="cc02b5965c9bae3b" providerId="LiveId" clId="{FDA48A03-3131-4F2F-A306-07301C63E802}" dt="2020-10-25T15:56:00.653" v="15017"/>
          <ac:grpSpMkLst>
            <pc:docMk/>
            <pc:sldMk cId="1399880721" sldId="2714"/>
            <ac:grpSpMk id="23" creationId="{5049BAD4-0489-40F5-938E-548E45613CB5}"/>
          </ac:grpSpMkLst>
        </pc:grpChg>
        <pc:grpChg chg="mod">
          <ac:chgData name="Леонид Попов" userId="cc02b5965c9bae3b" providerId="LiveId" clId="{FDA48A03-3131-4F2F-A306-07301C63E802}" dt="2020-10-25T15:55:58.808" v="15016"/>
          <ac:grpSpMkLst>
            <pc:docMk/>
            <pc:sldMk cId="1399880721" sldId="2714"/>
            <ac:grpSpMk id="24" creationId="{F4BF69C3-BA43-4B69-82A3-B23FD83B7DAA}"/>
          </ac:grpSpMkLst>
        </pc:grpChg>
        <pc:grpChg chg="add del mod">
          <ac:chgData name="Леонид Попов" userId="cc02b5965c9bae3b" providerId="LiveId" clId="{FDA48A03-3131-4F2F-A306-07301C63E802}" dt="2020-10-25T15:56:17.073" v="15020" actId="165"/>
          <ac:grpSpMkLst>
            <pc:docMk/>
            <pc:sldMk cId="1399880721" sldId="2714"/>
            <ac:grpSpMk id="46" creationId="{40A41937-AA5A-4C98-88C1-9F3DDCD5354B}"/>
          </ac:grpSpMkLst>
        </pc:grpChg>
        <pc:grpChg chg="del mod topLvl">
          <ac:chgData name="Леонид Попов" userId="cc02b5965c9bae3b" providerId="LiveId" clId="{FDA48A03-3131-4F2F-A306-07301C63E802}" dt="2020-10-25T15:56:19.639" v="15021" actId="478"/>
          <ac:grpSpMkLst>
            <pc:docMk/>
            <pc:sldMk cId="1399880721" sldId="2714"/>
            <ac:grpSpMk id="47" creationId="{5B234E33-F222-4964-B390-3C37D5B415C8}"/>
          </ac:grpSpMkLst>
        </pc:grpChg>
        <pc:grpChg chg="add mod">
          <ac:chgData name="Леонид Попов" userId="cc02b5965c9bae3b" providerId="LiveId" clId="{FDA48A03-3131-4F2F-A306-07301C63E802}" dt="2020-10-25T16:02:50.430" v="15208"/>
          <ac:grpSpMkLst>
            <pc:docMk/>
            <pc:sldMk cId="1399880721" sldId="2714"/>
            <ac:grpSpMk id="64" creationId="{BA1A7FED-1B32-438D-AB56-0FA93E52ECDB}"/>
          </ac:grpSpMkLst>
        </pc:grpChg>
        <pc:graphicFrameChg chg="del">
          <ac:chgData name="Леонид Попов" userId="cc02b5965c9bae3b" providerId="LiveId" clId="{FDA48A03-3131-4F2F-A306-07301C63E802}" dt="2020-10-25T15:55:58.035" v="15015" actId="478"/>
          <ac:graphicFrameMkLst>
            <pc:docMk/>
            <pc:sldMk cId="1399880721" sldId="2714"/>
            <ac:graphicFrameMk id="16" creationId="{6912F192-9A87-4110-933D-53B0B6044358}"/>
          </ac:graphicFrameMkLst>
        </pc:graphicFrameChg>
        <pc:cxnChg chg="add del mod">
          <ac:chgData name="Леонид Попов" userId="cc02b5965c9bae3b" providerId="LiveId" clId="{FDA48A03-3131-4F2F-A306-07301C63E802}" dt="2020-10-25T15:56:00.653" v="15017"/>
          <ac:cxnSpMkLst>
            <pc:docMk/>
            <pc:sldMk cId="1399880721" sldId="2714"/>
            <ac:cxnSpMk id="42" creationId="{5AA83510-870E-4EFF-9C86-76ACB3C8D50C}"/>
          </ac:cxnSpMkLst>
        </pc:cxnChg>
        <pc:cxnChg chg="add del mod">
          <ac:chgData name="Леонид Попов" userId="cc02b5965c9bae3b" providerId="LiveId" clId="{FDA48A03-3131-4F2F-A306-07301C63E802}" dt="2020-10-25T15:56:00.653" v="15017"/>
          <ac:cxnSpMkLst>
            <pc:docMk/>
            <pc:sldMk cId="1399880721" sldId="2714"/>
            <ac:cxnSpMk id="43" creationId="{3CC70F76-2E4E-4AD1-A927-3038286A5E7C}"/>
          </ac:cxnSpMkLst>
        </pc:cxnChg>
        <pc:cxnChg chg="add del mod">
          <ac:chgData name="Леонид Попов" userId="cc02b5965c9bae3b" providerId="LiveId" clId="{FDA48A03-3131-4F2F-A306-07301C63E802}" dt="2020-10-25T15:56:00.653" v="15017"/>
          <ac:cxnSpMkLst>
            <pc:docMk/>
            <pc:sldMk cId="1399880721" sldId="2714"/>
            <ac:cxnSpMk id="44" creationId="{598111B7-C513-44D6-ACCD-036AC822A6A9}"/>
          </ac:cxnSpMkLst>
        </pc:cxnChg>
        <pc:cxnChg chg="add del mod">
          <ac:chgData name="Леонид Попов" userId="cc02b5965c9bae3b" providerId="LiveId" clId="{FDA48A03-3131-4F2F-A306-07301C63E802}" dt="2020-10-25T15:56:50.750" v="15026" actId="478"/>
          <ac:cxnSpMkLst>
            <pc:docMk/>
            <pc:sldMk cId="1399880721" sldId="2714"/>
            <ac:cxnSpMk id="58" creationId="{60AB3BAC-DEE8-4EC5-867E-2BAD1628CF06}"/>
          </ac:cxnSpMkLst>
        </pc:cxnChg>
        <pc:cxnChg chg="add del mod">
          <ac:chgData name="Леонид Попов" userId="cc02b5965c9bae3b" providerId="LiveId" clId="{FDA48A03-3131-4F2F-A306-07301C63E802}" dt="2020-10-25T15:56:51.873" v="15027" actId="478"/>
          <ac:cxnSpMkLst>
            <pc:docMk/>
            <pc:sldMk cId="1399880721" sldId="2714"/>
            <ac:cxnSpMk id="59" creationId="{07D94A37-E80D-4545-A8E0-7341442FF48E}"/>
          </ac:cxnSpMkLst>
        </pc:cxnChg>
        <pc:cxnChg chg="add del mod">
          <ac:chgData name="Леонид Попов" userId="cc02b5965c9bae3b" providerId="LiveId" clId="{FDA48A03-3131-4F2F-A306-07301C63E802}" dt="2020-10-25T15:56:52.750" v="15028" actId="478"/>
          <ac:cxnSpMkLst>
            <pc:docMk/>
            <pc:sldMk cId="1399880721" sldId="2714"/>
            <ac:cxnSpMk id="60" creationId="{3E41AED0-6F29-4EF8-BC44-8957200031B1}"/>
          </ac:cxnSpMkLst>
        </pc:cxnChg>
      </pc:sldChg>
      <pc:sldChg chg="addSp delSp modSp add mod modNotesTx">
        <pc:chgData name="Леонид Попов" userId="cc02b5965c9bae3b" providerId="LiveId" clId="{FDA48A03-3131-4F2F-A306-07301C63E802}" dt="2020-10-25T18:10:27.174" v="21882" actId="20577"/>
        <pc:sldMkLst>
          <pc:docMk/>
          <pc:sldMk cId="1800269486" sldId="2715"/>
        </pc:sldMkLst>
        <pc:spChg chg="mod">
          <ac:chgData name="Леонид Попов" userId="cc02b5965c9bae3b" providerId="LiveId" clId="{FDA48A03-3131-4F2F-A306-07301C63E802}" dt="2020-10-25T16:01:56.065" v="15160" actId="20577"/>
          <ac:spMkLst>
            <pc:docMk/>
            <pc:sldMk cId="1800269486" sldId="2715"/>
            <ac:spMk id="3" creationId="{ECCBC75B-19ED-445F-BDC5-F376143368F5}"/>
          </ac:spMkLst>
        </pc:spChg>
        <pc:spChg chg="del">
          <ac:chgData name="Леонид Попов" userId="cc02b5965c9bae3b" providerId="LiveId" clId="{FDA48A03-3131-4F2F-A306-07301C63E802}" dt="2020-10-25T15:59:29.984" v="15047" actId="478"/>
          <ac:spMkLst>
            <pc:docMk/>
            <pc:sldMk cId="1800269486" sldId="2715"/>
            <ac:spMk id="55" creationId="{56A7FE12-777F-4372-B3CA-38B2D930D41B}"/>
          </ac:spMkLst>
        </pc:spChg>
        <pc:spChg chg="del">
          <ac:chgData name="Леонид Попов" userId="cc02b5965c9bae3b" providerId="LiveId" clId="{FDA48A03-3131-4F2F-A306-07301C63E802}" dt="2020-10-25T15:59:29.984" v="15047" actId="478"/>
          <ac:spMkLst>
            <pc:docMk/>
            <pc:sldMk cId="1800269486" sldId="2715"/>
            <ac:spMk id="56" creationId="{9154A79B-F7B2-4A10-9D09-0A7C608FCD4F}"/>
          </ac:spMkLst>
        </pc:spChg>
        <pc:spChg chg="del">
          <ac:chgData name="Леонид Попов" userId="cc02b5965c9bae3b" providerId="LiveId" clId="{FDA48A03-3131-4F2F-A306-07301C63E802}" dt="2020-10-25T15:59:29.984" v="15047" actId="478"/>
          <ac:spMkLst>
            <pc:docMk/>
            <pc:sldMk cId="1800269486" sldId="2715"/>
            <ac:spMk id="57" creationId="{EB68A1CE-4EB2-4AFD-B85D-73A14C8D1191}"/>
          </ac:spMkLst>
        </pc:spChg>
        <pc:spChg chg="del">
          <ac:chgData name="Леонид Попов" userId="cc02b5965c9bae3b" providerId="LiveId" clId="{FDA48A03-3131-4F2F-A306-07301C63E802}" dt="2020-10-25T15:59:29.984" v="15047" actId="478"/>
          <ac:spMkLst>
            <pc:docMk/>
            <pc:sldMk cId="1800269486" sldId="2715"/>
            <ac:spMk id="63" creationId="{2D2D3198-BEAB-4684-B8CC-8457F8853739}"/>
          </ac:spMkLst>
        </pc:spChg>
        <pc:grpChg chg="del">
          <ac:chgData name="Леонид Попов" userId="cc02b5965c9bae3b" providerId="LiveId" clId="{FDA48A03-3131-4F2F-A306-07301C63E802}" dt="2020-10-25T15:59:29.984" v="15047" actId="478"/>
          <ac:grpSpMkLst>
            <pc:docMk/>
            <pc:sldMk cId="1800269486" sldId="2715"/>
            <ac:grpSpMk id="17" creationId="{9EF2F710-595D-4B65-AD87-10D2A3AD881F}"/>
          </ac:grpSpMkLst>
        </pc:grpChg>
        <pc:picChg chg="add mod">
          <ac:chgData name="Леонид Попов" userId="cc02b5965c9bae3b" providerId="LiveId" clId="{FDA48A03-3131-4F2F-A306-07301C63E802}" dt="2020-10-25T15:59:57.781" v="15073" actId="1036"/>
          <ac:picMkLst>
            <pc:docMk/>
            <pc:sldMk cId="1800269486" sldId="2715"/>
            <ac:picMk id="10" creationId="{1EA0C557-72FF-4BE5-A38D-8EDB41B24601}"/>
          </ac:picMkLst>
        </pc:picChg>
        <pc:picChg chg="add mod">
          <ac:chgData name="Леонид Попов" userId="cc02b5965c9bae3b" providerId="LiveId" clId="{FDA48A03-3131-4F2F-A306-07301C63E802}" dt="2020-10-25T15:59:57.781" v="15073" actId="1036"/>
          <ac:picMkLst>
            <pc:docMk/>
            <pc:sldMk cId="1800269486" sldId="2715"/>
            <ac:picMk id="11" creationId="{A242E19D-F66B-4A29-9CAF-2D1FB21A89F2}"/>
          </ac:picMkLst>
        </pc:picChg>
        <pc:picChg chg="add mod">
          <ac:chgData name="Леонид Попов" userId="cc02b5965c9bae3b" providerId="LiveId" clId="{FDA48A03-3131-4F2F-A306-07301C63E802}" dt="2020-10-25T15:59:57.781" v="15073" actId="1036"/>
          <ac:picMkLst>
            <pc:docMk/>
            <pc:sldMk cId="1800269486" sldId="2715"/>
            <ac:picMk id="12" creationId="{73B963C8-EFC0-467A-85E9-FD331BAD2726}"/>
          </ac:picMkLst>
        </pc:picChg>
        <pc:cxnChg chg="add mod">
          <ac:chgData name="Леонид Попов" userId="cc02b5965c9bae3b" providerId="LiveId" clId="{FDA48A03-3131-4F2F-A306-07301C63E802}" dt="2020-10-25T15:59:57.781" v="15073" actId="1036"/>
          <ac:cxnSpMkLst>
            <pc:docMk/>
            <pc:sldMk cId="1800269486" sldId="2715"/>
            <ac:cxnSpMk id="13" creationId="{E6C3F399-2DF2-4D41-AF2B-CF6C0A000F27}"/>
          </ac:cxnSpMkLst>
        </pc:cxnChg>
      </pc:sldChg>
      <pc:sldChg chg="addSp delSp modSp add mod ord modNotesTx">
        <pc:chgData name="Леонид Попов" userId="cc02b5965c9bae3b" providerId="LiveId" clId="{FDA48A03-3131-4F2F-A306-07301C63E802}" dt="2020-10-25T18:53:20.970" v="22299" actId="20577"/>
        <pc:sldMkLst>
          <pc:docMk/>
          <pc:sldMk cId="4112451551" sldId="2716"/>
        </pc:sldMkLst>
        <pc:spChg chg="mod">
          <ac:chgData name="Леонид Попов" userId="cc02b5965c9bae3b" providerId="LiveId" clId="{FDA48A03-3131-4F2F-A306-07301C63E802}" dt="2020-10-25T18:06:02.213" v="21832" actId="20577"/>
          <ac:spMkLst>
            <pc:docMk/>
            <pc:sldMk cId="4112451551" sldId="2716"/>
            <ac:spMk id="5" creationId="{68F6C310-34D7-4AB2-8D7D-EB0E5DD87498}"/>
          </ac:spMkLst>
        </pc:spChg>
        <pc:spChg chg="del">
          <ac:chgData name="Леонид Попов" userId="cc02b5965c9bae3b" providerId="LiveId" clId="{FDA48A03-3131-4F2F-A306-07301C63E802}" dt="2020-10-25T17:39:55.363" v="21528" actId="478"/>
          <ac:spMkLst>
            <pc:docMk/>
            <pc:sldMk cId="4112451551" sldId="2716"/>
            <ac:spMk id="6" creationId="{E729B6D4-2AFB-4906-86E3-F7883CC79D58}"/>
          </ac:spMkLst>
        </pc:spChg>
        <pc:spChg chg="del">
          <ac:chgData name="Леонид Попов" userId="cc02b5965c9bae3b" providerId="LiveId" clId="{FDA48A03-3131-4F2F-A306-07301C63E802}" dt="2020-10-25T17:39:55.363" v="21528" actId="478"/>
          <ac:spMkLst>
            <pc:docMk/>
            <pc:sldMk cId="4112451551" sldId="2716"/>
            <ac:spMk id="9" creationId="{7848E7B9-C6B7-462B-8E3A-7D913A8575DF}"/>
          </ac:spMkLst>
        </pc:spChg>
        <pc:spChg chg="del">
          <ac:chgData name="Леонид Попов" userId="cc02b5965c9bae3b" providerId="LiveId" clId="{FDA48A03-3131-4F2F-A306-07301C63E802}" dt="2020-10-25T17:39:55.363" v="21528" actId="478"/>
          <ac:spMkLst>
            <pc:docMk/>
            <pc:sldMk cId="4112451551" sldId="2716"/>
            <ac:spMk id="11" creationId="{79F369D3-2102-4562-8646-A8C527452023}"/>
          </ac:spMkLst>
        </pc:spChg>
        <pc:spChg chg="del">
          <ac:chgData name="Леонид Попов" userId="cc02b5965c9bae3b" providerId="LiveId" clId="{FDA48A03-3131-4F2F-A306-07301C63E802}" dt="2020-10-25T17:39:55.363" v="21528" actId="478"/>
          <ac:spMkLst>
            <pc:docMk/>
            <pc:sldMk cId="4112451551" sldId="2716"/>
            <ac:spMk id="13" creationId="{5811B531-8260-4A38-818E-58F245053B34}"/>
          </ac:spMkLst>
        </pc:spChg>
        <pc:spChg chg="del">
          <ac:chgData name="Леонид Попов" userId="cc02b5965c9bae3b" providerId="LiveId" clId="{FDA48A03-3131-4F2F-A306-07301C63E802}" dt="2020-10-25T17:39:55.363" v="21528" actId="478"/>
          <ac:spMkLst>
            <pc:docMk/>
            <pc:sldMk cId="4112451551" sldId="2716"/>
            <ac:spMk id="14" creationId="{5BCE1A79-1955-4D53-8443-B86E9F7ABAE7}"/>
          </ac:spMkLst>
        </pc:spChg>
        <pc:spChg chg="del">
          <ac:chgData name="Леонид Попов" userId="cc02b5965c9bae3b" providerId="LiveId" clId="{FDA48A03-3131-4F2F-A306-07301C63E802}" dt="2020-10-25T17:39:55.363" v="21528" actId="478"/>
          <ac:spMkLst>
            <pc:docMk/>
            <pc:sldMk cId="4112451551" sldId="2716"/>
            <ac:spMk id="15" creationId="{76594CFE-C33C-431D-BFCC-08DE8E263AF8}"/>
          </ac:spMkLst>
        </pc:spChg>
        <pc:spChg chg="mod">
          <ac:chgData name="Леонид Попов" userId="cc02b5965c9bae3b" providerId="LiveId" clId="{FDA48A03-3131-4F2F-A306-07301C63E802}" dt="2020-10-25T17:39:56.034" v="21529"/>
          <ac:spMkLst>
            <pc:docMk/>
            <pc:sldMk cId="4112451551" sldId="2716"/>
            <ac:spMk id="18" creationId="{E402E4CA-8A6A-4490-822A-4603F72B9B18}"/>
          </ac:spMkLst>
        </pc:spChg>
        <pc:spChg chg="mod">
          <ac:chgData name="Леонид Попов" userId="cc02b5965c9bae3b" providerId="LiveId" clId="{FDA48A03-3131-4F2F-A306-07301C63E802}" dt="2020-10-25T17:39:56.034" v="21529"/>
          <ac:spMkLst>
            <pc:docMk/>
            <pc:sldMk cId="4112451551" sldId="2716"/>
            <ac:spMk id="19" creationId="{E5E3FB86-2B92-44C5-84EF-0A54E7E2CAD7}"/>
          </ac:spMkLst>
        </pc:spChg>
        <pc:spChg chg="mod">
          <ac:chgData name="Леонид Попов" userId="cc02b5965c9bae3b" providerId="LiveId" clId="{FDA48A03-3131-4F2F-A306-07301C63E802}" dt="2020-10-25T17:39:56.034" v="21529"/>
          <ac:spMkLst>
            <pc:docMk/>
            <pc:sldMk cId="4112451551" sldId="2716"/>
            <ac:spMk id="21" creationId="{97AE4147-7BF3-46EC-A2DB-1E9EBF177951}"/>
          </ac:spMkLst>
        </pc:spChg>
        <pc:spChg chg="mod">
          <ac:chgData name="Леонид Попов" userId="cc02b5965c9bae3b" providerId="LiveId" clId="{FDA48A03-3131-4F2F-A306-07301C63E802}" dt="2020-10-25T17:39:56.034" v="21529"/>
          <ac:spMkLst>
            <pc:docMk/>
            <pc:sldMk cId="4112451551" sldId="2716"/>
            <ac:spMk id="22" creationId="{7E39E060-1371-4955-B02E-7C720DB4F241}"/>
          </ac:spMkLst>
        </pc:spChg>
        <pc:spChg chg="del mod topLvl">
          <ac:chgData name="Леонид Попов" userId="cc02b5965c9bae3b" providerId="LiveId" clId="{FDA48A03-3131-4F2F-A306-07301C63E802}" dt="2020-10-25T17:49:56.159" v="21670" actId="478"/>
          <ac:spMkLst>
            <pc:docMk/>
            <pc:sldMk cId="4112451551" sldId="2716"/>
            <ac:spMk id="25" creationId="{BA68F566-C815-45D9-9EFA-E30F5174EB73}"/>
          </ac:spMkLst>
        </pc:spChg>
        <pc:spChg chg="del mod topLvl">
          <ac:chgData name="Леонид Попов" userId="cc02b5965c9bae3b" providerId="LiveId" clId="{FDA48A03-3131-4F2F-A306-07301C63E802}" dt="2020-10-25T17:42:11.322" v="21593" actId="478"/>
          <ac:spMkLst>
            <pc:docMk/>
            <pc:sldMk cId="4112451551" sldId="2716"/>
            <ac:spMk id="26" creationId="{A2DFEE59-7D37-4790-8333-1C37CDAC0DE3}"/>
          </ac:spMkLst>
        </pc:spChg>
        <pc:spChg chg="mod">
          <ac:chgData name="Леонид Попов" userId="cc02b5965c9bae3b" providerId="LiveId" clId="{FDA48A03-3131-4F2F-A306-07301C63E802}" dt="2020-10-25T17:49:32.441" v="21668" actId="14100"/>
          <ac:spMkLst>
            <pc:docMk/>
            <pc:sldMk cId="4112451551" sldId="2716"/>
            <ac:spMk id="28" creationId="{47951E5C-4417-4254-94FC-B60C76C73661}"/>
          </ac:spMkLst>
        </pc:spChg>
        <pc:spChg chg="mod">
          <ac:chgData name="Леонид Попов" userId="cc02b5965c9bae3b" providerId="LiveId" clId="{FDA48A03-3131-4F2F-A306-07301C63E802}" dt="2020-10-25T17:42:00.515" v="21590" actId="20577"/>
          <ac:spMkLst>
            <pc:docMk/>
            <pc:sldMk cId="4112451551" sldId="2716"/>
            <ac:spMk id="29" creationId="{732EC201-985E-443C-B12C-DEFD622709F2}"/>
          </ac:spMkLst>
        </pc:spChg>
        <pc:grpChg chg="add del mod">
          <ac:chgData name="Леонид Попов" userId="cc02b5965c9bae3b" providerId="LiveId" clId="{FDA48A03-3131-4F2F-A306-07301C63E802}" dt="2020-10-25T17:40:02.424" v="21553"/>
          <ac:grpSpMkLst>
            <pc:docMk/>
            <pc:sldMk cId="4112451551" sldId="2716"/>
            <ac:grpSpMk id="17" creationId="{57E895BE-07F5-4ACC-97C6-B8F5437F0BB6}"/>
          </ac:grpSpMkLst>
        </pc:grpChg>
        <pc:grpChg chg="add del mod">
          <ac:chgData name="Леонид Попов" userId="cc02b5965c9bae3b" providerId="LiveId" clId="{FDA48A03-3131-4F2F-A306-07301C63E802}" dt="2020-10-25T17:40:02.424" v="21553"/>
          <ac:grpSpMkLst>
            <pc:docMk/>
            <pc:sldMk cId="4112451551" sldId="2716"/>
            <ac:grpSpMk id="20" creationId="{54DFC080-19C5-47C7-9AED-D2E897FDCB18}"/>
          </ac:grpSpMkLst>
        </pc:grpChg>
        <pc:grpChg chg="add del mod">
          <ac:chgData name="Леонид Попов" userId="cc02b5965c9bae3b" providerId="LiveId" clId="{FDA48A03-3131-4F2F-A306-07301C63E802}" dt="2020-10-25T17:40:58.773" v="21582" actId="165"/>
          <ac:grpSpMkLst>
            <pc:docMk/>
            <pc:sldMk cId="4112451551" sldId="2716"/>
            <ac:grpSpMk id="24" creationId="{A69721D0-A89A-43E4-9C20-300073D1D8F0}"/>
          </ac:grpSpMkLst>
        </pc:grpChg>
        <pc:grpChg chg="add mod">
          <ac:chgData name="Леонид Попов" userId="cc02b5965c9bae3b" providerId="LiveId" clId="{FDA48A03-3131-4F2F-A306-07301C63E802}" dt="2020-10-25T17:49:36.170" v="21669" actId="1076"/>
          <ac:grpSpMkLst>
            <pc:docMk/>
            <pc:sldMk cId="4112451551" sldId="2716"/>
            <ac:grpSpMk id="27" creationId="{4751EE0A-0EF7-4052-91BF-62B45F0823B8}"/>
          </ac:grpSpMkLst>
        </pc:grpChg>
        <pc:picChg chg="del">
          <ac:chgData name="Леонид Попов" userId="cc02b5965c9bae3b" providerId="LiveId" clId="{FDA48A03-3131-4F2F-A306-07301C63E802}" dt="2020-10-25T17:39:55.363" v="21528" actId="478"/>
          <ac:picMkLst>
            <pc:docMk/>
            <pc:sldMk cId="4112451551" sldId="2716"/>
            <ac:picMk id="3" creationId="{CEDFC07A-6CA9-40D3-B9A5-07121A673676}"/>
          </ac:picMkLst>
        </pc:picChg>
        <pc:picChg chg="add del mod">
          <ac:chgData name="Леонид Попов" userId="cc02b5965c9bae3b" providerId="LiveId" clId="{FDA48A03-3131-4F2F-A306-07301C63E802}" dt="2020-10-25T17:40:02.424" v="21553"/>
          <ac:picMkLst>
            <pc:docMk/>
            <pc:sldMk cId="4112451551" sldId="2716"/>
            <ac:picMk id="16" creationId="{69C858BD-89A8-4CAF-BA7B-B96D952A0D0E}"/>
          </ac:picMkLst>
        </pc:picChg>
        <pc:picChg chg="add mod">
          <ac:chgData name="Леонид Попов" userId="cc02b5965c9bae3b" providerId="LiveId" clId="{FDA48A03-3131-4F2F-A306-07301C63E802}" dt="2020-10-25T17:49:20.271" v="21666" actId="1036"/>
          <ac:picMkLst>
            <pc:docMk/>
            <pc:sldMk cId="4112451551" sldId="2716"/>
            <ac:picMk id="23" creationId="{8367FAC5-B91B-4A65-8D00-BBEE3781A414}"/>
          </ac:picMkLst>
        </pc:picChg>
        <pc:cxnChg chg="del">
          <ac:chgData name="Леонид Попов" userId="cc02b5965c9bae3b" providerId="LiveId" clId="{FDA48A03-3131-4F2F-A306-07301C63E802}" dt="2020-10-25T17:39:55.363" v="21528" actId="478"/>
          <ac:cxnSpMkLst>
            <pc:docMk/>
            <pc:sldMk cId="4112451551" sldId="2716"/>
            <ac:cxnSpMk id="8" creationId="{6B206BC4-9424-4956-A1B5-294F17591C5C}"/>
          </ac:cxnSpMkLst>
        </pc:cxnChg>
        <pc:cxnChg chg="del">
          <ac:chgData name="Леонид Попов" userId="cc02b5965c9bae3b" providerId="LiveId" clId="{FDA48A03-3131-4F2F-A306-07301C63E802}" dt="2020-10-25T17:39:55.363" v="21528" actId="478"/>
          <ac:cxnSpMkLst>
            <pc:docMk/>
            <pc:sldMk cId="4112451551" sldId="2716"/>
            <ac:cxnSpMk id="10" creationId="{67CBD7A9-37C8-4E4E-9D4A-103A2CB2423D}"/>
          </ac:cxnSpMkLst>
        </pc:cxnChg>
        <pc:cxnChg chg="del">
          <ac:chgData name="Леонид Попов" userId="cc02b5965c9bae3b" providerId="LiveId" clId="{FDA48A03-3131-4F2F-A306-07301C63E802}" dt="2020-10-25T17:39:55.363" v="21528" actId="478"/>
          <ac:cxnSpMkLst>
            <pc:docMk/>
            <pc:sldMk cId="4112451551" sldId="2716"/>
            <ac:cxnSpMk id="12" creationId="{C9135597-9A10-46F2-8530-DEEBC38EBD97}"/>
          </ac:cxnSpMkLst>
        </pc:cxnChg>
      </pc:sldChg>
      <pc:sldChg chg="addSp delSp modSp add mod modNotesTx">
        <pc:chgData name="Леонид Попов" userId="cc02b5965c9bae3b" providerId="LiveId" clId="{FDA48A03-3131-4F2F-A306-07301C63E802}" dt="2020-10-25T18:56:52.735" v="22636" actId="20577"/>
        <pc:sldMkLst>
          <pc:docMk/>
          <pc:sldMk cId="2717785047" sldId="2717"/>
        </pc:sldMkLst>
        <pc:spChg chg="mod">
          <ac:chgData name="Леонид Попов" userId="cc02b5965c9bae3b" providerId="LiveId" clId="{FDA48A03-3131-4F2F-A306-07301C63E802}" dt="2020-10-25T17:52:09.629" v="21695" actId="20577"/>
          <ac:spMkLst>
            <pc:docMk/>
            <pc:sldMk cId="2717785047" sldId="2717"/>
            <ac:spMk id="5" creationId="{68F6C310-34D7-4AB2-8D7D-EB0E5DD87498}"/>
          </ac:spMkLst>
        </pc:spChg>
        <pc:spChg chg="del">
          <ac:chgData name="Леонид Попов" userId="cc02b5965c9bae3b" providerId="LiveId" clId="{FDA48A03-3131-4F2F-A306-07301C63E802}" dt="2020-10-25T17:43:36.830" v="21606" actId="478"/>
          <ac:spMkLst>
            <pc:docMk/>
            <pc:sldMk cId="2717785047" sldId="2717"/>
            <ac:spMk id="25" creationId="{BA68F566-C815-45D9-9EFA-E30F5174EB73}"/>
          </ac:spMkLst>
        </pc:spChg>
        <pc:grpChg chg="del">
          <ac:chgData name="Леонид Попов" userId="cc02b5965c9bae3b" providerId="LiveId" clId="{FDA48A03-3131-4F2F-A306-07301C63E802}" dt="2020-10-25T17:43:34.009" v="21605" actId="478"/>
          <ac:grpSpMkLst>
            <pc:docMk/>
            <pc:sldMk cId="2717785047" sldId="2717"/>
            <ac:grpSpMk id="27" creationId="{4751EE0A-0EF7-4052-91BF-62B45F0823B8}"/>
          </ac:grpSpMkLst>
        </pc:grpChg>
        <pc:picChg chg="add mod">
          <ac:chgData name="Леонид Попов" userId="cc02b5965c9bae3b" providerId="LiveId" clId="{FDA48A03-3131-4F2F-A306-07301C63E802}" dt="2020-10-25T17:52:19.215" v="21698" actId="1076"/>
          <ac:picMkLst>
            <pc:docMk/>
            <pc:sldMk cId="2717785047" sldId="2717"/>
            <ac:picMk id="2" creationId="{D757561A-F686-4695-9E22-9464C654B65A}"/>
          </ac:picMkLst>
        </pc:picChg>
        <pc:picChg chg="del">
          <ac:chgData name="Леонид Попов" userId="cc02b5965c9bae3b" providerId="LiveId" clId="{FDA48A03-3131-4F2F-A306-07301C63E802}" dt="2020-10-25T17:43:34.009" v="21605" actId="478"/>
          <ac:picMkLst>
            <pc:docMk/>
            <pc:sldMk cId="2717785047" sldId="2717"/>
            <ac:picMk id="23" creationId="{8367FAC5-B91B-4A65-8D00-BBEE3781A414}"/>
          </ac:picMkLst>
        </pc:picChg>
      </pc:sldChg>
      <pc:sldChg chg="addSp delSp modSp add mod">
        <pc:chgData name="Леонид Попов" userId="cc02b5965c9bae3b" providerId="LiveId" clId="{FDA48A03-3131-4F2F-A306-07301C63E802}" dt="2020-10-25T17:45:49.771" v="21635" actId="1036"/>
        <pc:sldMkLst>
          <pc:docMk/>
          <pc:sldMk cId="4088160315" sldId="2718"/>
        </pc:sldMkLst>
        <pc:spChg chg="add del mod">
          <ac:chgData name="Леонид Попов" userId="cc02b5965c9bae3b" providerId="LiveId" clId="{FDA48A03-3131-4F2F-A306-07301C63E802}" dt="2020-10-25T17:45:42.458" v="21632"/>
          <ac:spMkLst>
            <pc:docMk/>
            <pc:sldMk cId="4088160315" sldId="2718"/>
            <ac:spMk id="18" creationId="{6D206791-F6F8-41A5-A9C4-18B3E4A220F5}"/>
          </ac:spMkLst>
        </pc:spChg>
        <pc:spChg chg="add del mod">
          <ac:chgData name="Леонид Попов" userId="cc02b5965c9bae3b" providerId="LiveId" clId="{FDA48A03-3131-4F2F-A306-07301C63E802}" dt="2020-10-25T17:45:42.458" v="21632"/>
          <ac:spMkLst>
            <pc:docMk/>
            <pc:sldMk cId="4088160315" sldId="2718"/>
            <ac:spMk id="20" creationId="{5CD848AF-0242-489F-9675-EBC288C8B892}"/>
          </ac:spMkLst>
        </pc:spChg>
        <pc:spChg chg="add del mod">
          <ac:chgData name="Леонид Попов" userId="cc02b5965c9bae3b" providerId="LiveId" clId="{FDA48A03-3131-4F2F-A306-07301C63E802}" dt="2020-10-25T17:45:42.458" v="21632"/>
          <ac:spMkLst>
            <pc:docMk/>
            <pc:sldMk cId="4088160315" sldId="2718"/>
            <ac:spMk id="21" creationId="{4257C873-83FC-4804-A7E9-F5BB2DD679B8}"/>
          </ac:spMkLst>
        </pc:spChg>
        <pc:spChg chg="add del mod">
          <ac:chgData name="Леонид Попов" userId="cc02b5965c9bae3b" providerId="LiveId" clId="{FDA48A03-3131-4F2F-A306-07301C63E802}" dt="2020-10-25T17:45:42.458" v="21632"/>
          <ac:spMkLst>
            <pc:docMk/>
            <pc:sldMk cId="4088160315" sldId="2718"/>
            <ac:spMk id="22" creationId="{D4E6E46D-F95F-4C3C-A0C6-8B5D8BFDF349}"/>
          </ac:spMkLst>
        </pc:spChg>
        <pc:spChg chg="add mod">
          <ac:chgData name="Леонид Попов" userId="cc02b5965c9bae3b" providerId="LiveId" clId="{FDA48A03-3131-4F2F-A306-07301C63E802}" dt="2020-10-25T17:45:49.771" v="21635" actId="1036"/>
          <ac:spMkLst>
            <pc:docMk/>
            <pc:sldMk cId="4088160315" sldId="2718"/>
            <ac:spMk id="25" creationId="{B512C7CD-E652-42AA-9D1F-CE39E410CB50}"/>
          </ac:spMkLst>
        </pc:spChg>
        <pc:spChg chg="add mod">
          <ac:chgData name="Леонид Попов" userId="cc02b5965c9bae3b" providerId="LiveId" clId="{FDA48A03-3131-4F2F-A306-07301C63E802}" dt="2020-10-25T17:45:49.771" v="21635" actId="1036"/>
          <ac:spMkLst>
            <pc:docMk/>
            <pc:sldMk cId="4088160315" sldId="2718"/>
            <ac:spMk id="27" creationId="{FF5A9937-E88C-4994-AB32-80DEF45CCE99}"/>
          </ac:spMkLst>
        </pc:spChg>
        <pc:spChg chg="add mod">
          <ac:chgData name="Леонид Попов" userId="cc02b5965c9bae3b" providerId="LiveId" clId="{FDA48A03-3131-4F2F-A306-07301C63E802}" dt="2020-10-25T17:45:49.771" v="21635" actId="1036"/>
          <ac:spMkLst>
            <pc:docMk/>
            <pc:sldMk cId="4088160315" sldId="2718"/>
            <ac:spMk id="28" creationId="{1A1DC564-82FA-46C0-A6B8-EE4120FD943D}"/>
          </ac:spMkLst>
        </pc:spChg>
        <pc:spChg chg="add mod">
          <ac:chgData name="Леонид Попов" userId="cc02b5965c9bae3b" providerId="LiveId" clId="{FDA48A03-3131-4F2F-A306-07301C63E802}" dt="2020-10-25T17:45:49.771" v="21635" actId="1036"/>
          <ac:spMkLst>
            <pc:docMk/>
            <pc:sldMk cId="4088160315" sldId="2718"/>
            <ac:spMk id="29" creationId="{0F0257E6-6C7D-4C07-8794-1EEF6B9DDA16}"/>
          </ac:spMkLst>
        </pc:spChg>
        <pc:picChg chg="del">
          <ac:chgData name="Леонид Попов" userId="cc02b5965c9bae3b" providerId="LiveId" clId="{FDA48A03-3131-4F2F-A306-07301C63E802}" dt="2020-10-25T17:45:15.275" v="21624" actId="478"/>
          <ac:picMkLst>
            <pc:docMk/>
            <pc:sldMk cId="4088160315" sldId="2718"/>
            <ac:picMk id="3" creationId="{CEDFC07A-6CA9-40D3-B9A5-07121A673676}"/>
          </ac:picMkLst>
        </pc:picChg>
        <pc:picChg chg="add del mod">
          <ac:chgData name="Леонид Попов" userId="cc02b5965c9bae3b" providerId="LiveId" clId="{FDA48A03-3131-4F2F-A306-07301C63E802}" dt="2020-10-25T17:45:42.458" v="21632"/>
          <ac:picMkLst>
            <pc:docMk/>
            <pc:sldMk cId="4088160315" sldId="2718"/>
            <ac:picMk id="16" creationId="{554266CB-DED2-4ACF-BE3A-706F57835EE0}"/>
          </ac:picMkLst>
        </pc:picChg>
        <pc:picChg chg="add del mod">
          <ac:chgData name="Леонид Попов" userId="cc02b5965c9bae3b" providerId="LiveId" clId="{FDA48A03-3131-4F2F-A306-07301C63E802}" dt="2020-10-25T17:45:42.458" v="21632"/>
          <ac:picMkLst>
            <pc:docMk/>
            <pc:sldMk cId="4088160315" sldId="2718"/>
            <ac:picMk id="17" creationId="{4A6F8A4D-54C1-4558-9D49-A89956CF0C71}"/>
          </ac:picMkLst>
        </pc:picChg>
        <pc:picChg chg="add mod">
          <ac:chgData name="Леонид Попов" userId="cc02b5965c9bae3b" providerId="LiveId" clId="{FDA48A03-3131-4F2F-A306-07301C63E802}" dt="2020-10-25T17:45:49.771" v="21635" actId="1036"/>
          <ac:picMkLst>
            <pc:docMk/>
            <pc:sldMk cId="4088160315" sldId="2718"/>
            <ac:picMk id="23" creationId="{D43EF4BC-3679-429A-864D-D2E049FF621B}"/>
          </ac:picMkLst>
        </pc:picChg>
        <pc:picChg chg="add mod">
          <ac:chgData name="Леонид Попов" userId="cc02b5965c9bae3b" providerId="LiveId" clId="{FDA48A03-3131-4F2F-A306-07301C63E802}" dt="2020-10-25T17:45:49.771" v="21635" actId="1036"/>
          <ac:picMkLst>
            <pc:docMk/>
            <pc:sldMk cId="4088160315" sldId="2718"/>
            <ac:picMk id="24" creationId="{7A40D0C2-863B-4557-901C-078174BAFEF7}"/>
          </ac:picMkLst>
        </pc:picChg>
        <pc:cxnChg chg="add del mod">
          <ac:chgData name="Леонид Попов" userId="cc02b5965c9bae3b" providerId="LiveId" clId="{FDA48A03-3131-4F2F-A306-07301C63E802}" dt="2020-10-25T17:45:42.458" v="21632"/>
          <ac:cxnSpMkLst>
            <pc:docMk/>
            <pc:sldMk cId="4088160315" sldId="2718"/>
            <ac:cxnSpMk id="19" creationId="{6F27ABED-7EA8-4C4F-B328-BABB2229DD4F}"/>
          </ac:cxnSpMkLst>
        </pc:cxnChg>
        <pc:cxnChg chg="add mod">
          <ac:chgData name="Леонид Попов" userId="cc02b5965c9bae3b" providerId="LiveId" clId="{FDA48A03-3131-4F2F-A306-07301C63E802}" dt="2020-10-25T17:45:49.771" v="21635" actId="1036"/>
          <ac:cxnSpMkLst>
            <pc:docMk/>
            <pc:sldMk cId="4088160315" sldId="2718"/>
            <ac:cxnSpMk id="26" creationId="{E1FAD404-7211-42C6-AEF5-678AE078ABD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3" name="Rectangle 3"/>
          <p:cNvSpPr>
            <a:spLocks noGrp="1" noChangeArrowheads="1"/>
          </p:cNvSpPr>
          <p:nvPr>
            <p:ph type="dt" sz="quarter"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4" name="Rectangle 4"/>
          <p:cNvSpPr>
            <a:spLocks noGrp="1" noChangeArrowheads="1"/>
          </p:cNvSpPr>
          <p:nvPr>
            <p:ph type="ftr" sz="quarter" idx="2"/>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5" name="Rectangle 5"/>
          <p:cNvSpPr>
            <a:spLocks noGrp="1" noChangeArrowheads="1"/>
          </p:cNvSpPr>
          <p:nvPr>
            <p:ph type="sldNum" sz="quarter" idx="3"/>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a:defRPr sz="1200" b="0">
                <a:solidFill>
                  <a:schemeClr val="tx1"/>
                </a:solidFill>
                <a:latin typeface="Times New Roman" panose="02020603050405020304" pitchFamily="18" charset="0"/>
              </a:defRPr>
            </a:lvl1pPr>
          </a:lstStyle>
          <a:p>
            <a:fld id="{37B7DC11-DDBE-4678-95F7-C68FA074C5D5}" type="slidenum">
              <a:rPr lang="ru-RU" altLang="ru-RU"/>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3075" name="Rectangle 3"/>
          <p:cNvSpPr>
            <a:spLocks noGrp="1" noRot="1" noChangeAspect="1" noChangeArrowheads="1"/>
          </p:cNvSpPr>
          <p:nvPr>
            <p:ph type="sldImg" idx="2"/>
          </p:nvPr>
        </p:nvSpPr>
        <p:spPr bwMode="auto">
          <a:xfrm>
            <a:off x="90488" y="742950"/>
            <a:ext cx="6616700"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06463" y="4714875"/>
            <a:ext cx="4984750" cy="446881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2053" name="Rectangle 5"/>
          <p:cNvSpPr>
            <a:spLocks noGrp="1" noChangeArrowheads="1"/>
          </p:cNvSpPr>
          <p:nvPr>
            <p:ph type="dt"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4" name="Rectangle 6"/>
          <p:cNvSpPr>
            <a:spLocks noGrp="1" noChangeArrowheads="1"/>
          </p:cNvSpPr>
          <p:nvPr>
            <p:ph type="ftr" sz="quarter" idx="4"/>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5" name="Rectangle 7"/>
          <p:cNvSpPr>
            <a:spLocks noGrp="1" noChangeArrowheads="1"/>
          </p:cNvSpPr>
          <p:nvPr>
            <p:ph type="sldNum" sz="quarter" idx="5"/>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a:defRPr sz="1200" b="0">
                <a:solidFill>
                  <a:schemeClr val="tx1"/>
                </a:solidFill>
                <a:latin typeface="Times New Roman" panose="02020603050405020304" pitchFamily="18" charset="0"/>
              </a:defRPr>
            </a:lvl1pPr>
          </a:lstStyle>
          <a:p>
            <a:fld id="{7BAF3600-01B7-4D3D-A0CA-AC5E9E639727}" type="slidenum">
              <a:rPr lang="ru-RU" altLang="ru-RU"/>
              <a:pPr/>
              <a:t>‹#›</a:t>
            </a:fld>
            <a:endParaRPr lang="ru-RU" altLang="ru-RU"/>
          </a:p>
        </p:txBody>
      </p:sp>
    </p:spTree>
    <p:extLst>
      <p:ext uri="{BB962C8B-B14F-4D97-AF65-F5344CB8AC3E}">
        <p14:creationId xmlns:p14="http://schemas.microsoft.com/office/powerpoint/2010/main" val="2148664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36820" y="320267"/>
            <a:ext cx="7632848" cy="374797"/>
          </a:xfrm>
          <a:prstGeom prst="rect">
            <a:avLst/>
          </a:prstGeom>
        </p:spPr>
        <p:txBody>
          <a:bodyPr/>
          <a:lstStyle>
            <a:lvl1pPr algn="l">
              <a:defRPr sz="2400">
                <a:solidFill>
                  <a:schemeClr val="accent3">
                    <a:lumMod val="50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92034" y="1725046"/>
            <a:ext cx="9936421" cy="4111612"/>
          </a:xfrm>
          <a:prstGeom prst="rect">
            <a:avLst/>
          </a:prstGeo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92033" y="6006163"/>
            <a:ext cx="2592110" cy="345009"/>
          </a:xfrm>
          <a:prstGeom prst="rect">
            <a:avLst/>
          </a:prstGeom>
        </p:spPr>
        <p:txBody>
          <a:bodyPr/>
          <a:lstStyle>
            <a:lvl1pPr>
              <a:defRPr>
                <a:solidFill>
                  <a:schemeClr val="tx1">
                    <a:lumMod val="50000"/>
                    <a:lumOff val="50000"/>
                  </a:schemeClr>
                </a:solidFill>
              </a:defRPr>
            </a:lvl1pPr>
          </a:lstStyle>
          <a:p>
            <a:fld id="{C764DE79-268F-4C1A-8933-263129D2AF90}" type="datetimeFigureOut">
              <a:rPr lang="en-US" smtClean="0"/>
              <a:pPr/>
              <a:t>7/20/2022</a:t>
            </a:fld>
            <a:endParaRPr lang="en-US" dirty="0"/>
          </a:p>
        </p:txBody>
      </p:sp>
      <p:sp>
        <p:nvSpPr>
          <p:cNvPr id="5" name="Footer Placeholder 4"/>
          <p:cNvSpPr>
            <a:spLocks noGrp="1"/>
          </p:cNvSpPr>
          <p:nvPr>
            <p:ph type="ftr" sz="quarter" idx="11"/>
          </p:nvPr>
        </p:nvSpPr>
        <p:spPr>
          <a:xfrm>
            <a:off x="3816162" y="6006163"/>
            <a:ext cx="3888165" cy="345009"/>
          </a:xfrm>
          <a:prstGeom prst="rect">
            <a:avLst/>
          </a:prstGeom>
        </p:spPr>
        <p:txBody>
          <a:bodyPr/>
          <a:lstStyle>
            <a:lvl1pPr>
              <a:defRPr>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a:xfrm>
            <a:off x="8136345" y="6006163"/>
            <a:ext cx="2592110" cy="345009"/>
          </a:xfrm>
          <a:prstGeom prst="rect">
            <a:avLst/>
          </a:prstGeom>
        </p:spPr>
        <p:txBody>
          <a:bodyPr/>
          <a:lstStyle>
            <a:lvl1pPr>
              <a:defRPr>
                <a:solidFill>
                  <a:schemeClr val="tx1">
                    <a:lumMod val="50000"/>
                    <a:lumOff val="50000"/>
                  </a:schemeClr>
                </a:solidFill>
              </a:defRPr>
            </a:lvl1pPr>
          </a:lstStyle>
          <a:p>
            <a:fld id="{48F63A3B-78C7-47BE-AE5E-E10140E04643}" type="slidenum">
              <a:rPr lang="en-US" smtClean="0"/>
              <a:pPr/>
              <a:t>‹#›</a:t>
            </a:fld>
            <a:endParaRPr lang="en-US" dirty="0"/>
          </a:p>
        </p:txBody>
      </p:sp>
      <p:sp>
        <p:nvSpPr>
          <p:cNvPr id="7" name="Прямоугольник 6"/>
          <p:cNvSpPr/>
          <p:nvPr userDrawn="1"/>
        </p:nvSpPr>
        <p:spPr>
          <a:xfrm>
            <a:off x="29244" y="26197"/>
            <a:ext cx="11448000" cy="6408000"/>
          </a:xfrm>
          <a:prstGeom prst="rect">
            <a:avLst/>
          </a:prstGeom>
          <a:noFill/>
          <a:ln w="6350" cap="flat" cmpd="sng" algn="ctr">
            <a:solidFill>
              <a:srgbClr val="FFDE07"/>
            </a:solidFill>
            <a:prstDash val="solid"/>
            <a:miter lim="800000"/>
          </a:ln>
          <a:effectLst/>
        </p:spPr>
        <p:txBody>
          <a:bodyPr rtlCol="0" anchor="ctr"/>
          <a:lstStyle/>
          <a:p>
            <a:pPr algn="ctr" defTabSz="914309" eaLnBrk="1" fontAlgn="auto" hangingPunct="1">
              <a:spcBef>
                <a:spcPts val="0"/>
              </a:spcBef>
              <a:spcAft>
                <a:spcPts val="0"/>
              </a:spcAft>
            </a:pPr>
            <a:endParaRPr lang="ru-RU" sz="1800" b="0" kern="0">
              <a:solidFill>
                <a:prstClr val="white"/>
              </a:solidFill>
              <a:latin typeface="Calibri" panose="020F0502020204030204"/>
            </a:endParaRPr>
          </a:p>
        </p:txBody>
      </p:sp>
    </p:spTree>
    <p:extLst>
      <p:ext uri="{BB962C8B-B14F-4D97-AF65-F5344CB8AC3E}">
        <p14:creationId xmlns:p14="http://schemas.microsoft.com/office/powerpoint/2010/main" val="2539030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6" descr="Layer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69" y="152400"/>
            <a:ext cx="155077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userDrawn="1"/>
        </p:nvSpPr>
        <p:spPr>
          <a:xfrm>
            <a:off x="29244" y="26197"/>
            <a:ext cx="11448000" cy="6408000"/>
          </a:xfrm>
          <a:prstGeom prst="rect">
            <a:avLst/>
          </a:prstGeom>
          <a:noFill/>
          <a:ln w="6350" cap="flat" cmpd="sng" algn="ctr">
            <a:solidFill>
              <a:srgbClr val="FFDE07"/>
            </a:solidFill>
            <a:prstDash val="solid"/>
            <a:miter lim="800000"/>
          </a:ln>
          <a:effectLst/>
        </p:spPr>
        <p:txBody>
          <a:bodyPr rtlCol="0" anchor="ctr"/>
          <a:lstStyle/>
          <a:p>
            <a:pPr algn="ctr" defTabSz="914309" eaLnBrk="1" fontAlgn="auto" hangingPunct="1">
              <a:spcBef>
                <a:spcPts val="0"/>
              </a:spcBef>
              <a:spcAft>
                <a:spcPts val="0"/>
              </a:spcAft>
            </a:pPr>
            <a:endParaRPr lang="ru-RU" sz="1800" b="0" kern="0">
              <a:solidFill>
                <a:prstClr val="white"/>
              </a:solidFill>
              <a:latin typeface="Calibri" panose="020F0502020204030204"/>
            </a:endParaRPr>
          </a:p>
        </p:txBody>
      </p:sp>
      <p:sp>
        <p:nvSpPr>
          <p:cNvPr id="11" name="Прямоугольник с двумя усеченными противолежащими углами 10"/>
          <p:cNvSpPr/>
          <p:nvPr userDrawn="1"/>
        </p:nvSpPr>
        <p:spPr>
          <a:xfrm>
            <a:off x="1944619" y="269969"/>
            <a:ext cx="7632048" cy="504056"/>
          </a:xfrm>
          <a:prstGeom prst="snip2DiagRect">
            <a:avLst/>
          </a:prstGeom>
          <a:solidFill>
            <a:srgbClr val="FFFFD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2400" dirty="0">
              <a:solidFill>
                <a:schemeClr val="accent3">
                  <a:lumMod val="50000"/>
                </a:schemeClr>
              </a:solidFill>
            </a:endParaRPr>
          </a:p>
        </p:txBody>
      </p:sp>
      <p:sp>
        <p:nvSpPr>
          <p:cNvPr id="12" name="Трапеция 11"/>
          <p:cNvSpPr/>
          <p:nvPr userDrawn="1"/>
        </p:nvSpPr>
        <p:spPr>
          <a:xfrm>
            <a:off x="1944619" y="831455"/>
            <a:ext cx="7632049" cy="45719"/>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userDrawn="1"/>
        </p:nvSpPr>
        <p:spPr>
          <a:xfrm>
            <a:off x="-25751" y="-31185"/>
            <a:ext cx="2044149" cy="246221"/>
          </a:xfrm>
          <a:prstGeom prst="rect">
            <a:avLst/>
          </a:prstGeom>
          <a:noFill/>
        </p:spPr>
        <p:txBody>
          <a:bodyPr wrap="none" rtlCol="0">
            <a:spAutoFit/>
          </a:bodyPr>
          <a:lstStyle/>
          <a:p>
            <a:r>
              <a:rPr lang="ru-RU" sz="1000" b="0" dirty="0" smtClean="0">
                <a:solidFill>
                  <a:schemeClr val="tx1"/>
                </a:solidFill>
                <a:latin typeface="+mj-lt"/>
              </a:rPr>
              <a:t>1С:Управление холдингом ред.3.2</a:t>
            </a:r>
            <a:endParaRPr lang="ru-RU" sz="1000" b="0" dirty="0">
              <a:solidFill>
                <a:schemeClr val="tx1"/>
              </a:solidFill>
              <a:latin typeface="+mj-lt"/>
            </a:endParaRPr>
          </a:p>
        </p:txBody>
      </p:sp>
    </p:spTree>
    <p:extLst>
      <p:ext uri="{BB962C8B-B14F-4D97-AF65-F5344CB8AC3E}">
        <p14:creationId xmlns:p14="http://schemas.microsoft.com/office/powerpoint/2010/main" val="540693302"/>
      </p:ext>
    </p:extLst>
  </p:cSld>
  <p:clrMap bg1="lt1" tx1="dk1" bg2="lt2" tx2="dk2" accent1="accent1" accent2="accent2" accent3="accent3" accent4="accent4" accent5="accent5" accent6="accent6" hlink="hlink" folHlink="folHlink"/>
  <p:sldLayoutIdLst>
    <p:sldLayoutId id="2147486880" r:id="rId1"/>
  </p:sldLayoutIdLst>
  <p:timing>
    <p:tnLst>
      <p:par>
        <p:cTn id="1" dur="indefinite" restart="never" nodeType="tmRoot"/>
      </p:par>
    </p:tnLst>
  </p:timing>
  <p:txStyles>
    <p:titleStyle>
      <a:lvl1pPr algn="l" defTabSz="864017"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v8.1c.ru/cpm/istorii-uspekha/" TargetMode="External"/><Relationship Id="rId13" Type="http://schemas.openxmlformats.org/officeDocument/2006/relationships/hyperlink" Target="https://partners.v8.1c.ru/forum" TargetMode="External"/><Relationship Id="rId3" Type="http://schemas.openxmlformats.org/officeDocument/2006/relationships/hyperlink" Target="https://v8.1c.ru/cpm-erp/poleznye-materialy/presentations/" TargetMode="External"/><Relationship Id="rId7" Type="http://schemas.openxmlformats.org/officeDocument/2006/relationships/hyperlink" Target="https://v8.1c.ru/cpm/poleznye-materialy/video/" TargetMode="External"/><Relationship Id="rId12" Type="http://schemas.openxmlformats.org/officeDocument/2006/relationships/hyperlink" Target="https://t.me/CPMRussia" TargetMode="External"/><Relationship Id="rId2" Type="http://schemas.openxmlformats.org/officeDocument/2006/relationships/hyperlink" Target="https://v8.1c.ru/cpm-erp/" TargetMode="External"/><Relationship Id="rId1" Type="http://schemas.openxmlformats.org/officeDocument/2006/relationships/slideLayout" Target="../slideLayouts/slideLayout1.xml"/><Relationship Id="rId6" Type="http://schemas.openxmlformats.org/officeDocument/2006/relationships/hyperlink" Target="https://v8.1c.ru/cpm/poleznye-materialy/presentations/" TargetMode="External"/><Relationship Id="rId11" Type="http://schemas.openxmlformats.org/officeDocument/2006/relationships/image" Target="../media/image49.png"/><Relationship Id="rId5" Type="http://schemas.openxmlformats.org/officeDocument/2006/relationships/hyperlink" Target="https://v8.1c.ru/cpm/" TargetMode="External"/><Relationship Id="rId15" Type="http://schemas.openxmlformats.org/officeDocument/2006/relationships/image" Target="../media/image51.png"/><Relationship Id="rId10" Type="http://schemas.openxmlformats.org/officeDocument/2006/relationships/hyperlink" Target="https://www.youtube.com/channel/UCcqLClFBq1HOSUDEDBLygFg" TargetMode="External"/><Relationship Id="rId4" Type="http://schemas.openxmlformats.org/officeDocument/2006/relationships/hyperlink" Target="https://v8.1c.ru/cpm-erp/poleznye-materialy/video/" TargetMode="External"/><Relationship Id="rId9" Type="http://schemas.openxmlformats.org/officeDocument/2006/relationships/hyperlink" Target="https://v8.1c.ru/cpm/assets/" TargetMode="External"/><Relationship Id="rId1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Рисунок 12"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97248">
            <a:off x="4819437" y="4475947"/>
            <a:ext cx="2097476" cy="1083905"/>
          </a:xfrm>
          <a:prstGeom prst="rect">
            <a:avLst/>
          </a:prstGeom>
          <a:effectLst>
            <a:outerShdw blurRad="127000" dist="50800" dir="5400000" algn="ctr" rotWithShape="0">
              <a:srgbClr val="000000">
                <a:alpha val="43137"/>
              </a:srgbClr>
            </a:outerShdw>
          </a:effectLst>
        </p:spPr>
      </p:pic>
      <p:sp>
        <p:nvSpPr>
          <p:cNvPr id="14" name="Rectangle 2"/>
          <p:cNvSpPr txBox="1">
            <a:spLocks noChangeArrowheads="1"/>
          </p:cNvSpPr>
          <p:nvPr/>
        </p:nvSpPr>
        <p:spPr bwMode="auto">
          <a:xfrm>
            <a:off x="3174442" y="1196291"/>
            <a:ext cx="5099940" cy="154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a:lstStyle>
          <a:p>
            <a:pPr algn="ctr" defTabSz="914316">
              <a:lnSpc>
                <a:spcPct val="100000"/>
              </a:lnSpc>
              <a:spcAft>
                <a:spcPts val="600"/>
              </a:spcAft>
              <a:defRPr/>
            </a:pPr>
            <a:r>
              <a:rPr lang="ru-RU" altLang="ru-RU" sz="3600" kern="0" dirty="0">
                <a:solidFill>
                  <a:srgbClr val="FC6E51"/>
                </a:solidFill>
              </a:rPr>
              <a:t>Управление планами и </a:t>
            </a:r>
            <a:r>
              <a:rPr lang="ru-RU" altLang="ru-RU" sz="3600" kern="0" dirty="0" smtClean="0">
                <a:solidFill>
                  <a:srgbClr val="FC6E51"/>
                </a:solidFill>
              </a:rPr>
              <a:t>лимитами</a:t>
            </a:r>
            <a:endParaRPr lang="ru-RU" altLang="ru-RU" sz="3600" kern="0" dirty="0">
              <a:solidFill>
                <a:srgbClr val="FC6E51"/>
              </a:solidFill>
            </a:endParaRPr>
          </a:p>
        </p:txBody>
      </p:sp>
      <p:sp>
        <p:nvSpPr>
          <p:cNvPr id="16" name="TextBox 15"/>
          <p:cNvSpPr txBox="1"/>
          <p:nvPr/>
        </p:nvSpPr>
        <p:spPr>
          <a:xfrm>
            <a:off x="3174442" y="2880047"/>
            <a:ext cx="5610138" cy="1431161"/>
          </a:xfrm>
          <a:prstGeom prst="rect">
            <a:avLst/>
          </a:prstGeom>
          <a:noFill/>
        </p:spPr>
        <p:txBody>
          <a:bodyPr wrap="square" rtlCol="0">
            <a:spAutoFit/>
          </a:bodyPr>
          <a:lstStyle/>
          <a:p>
            <a:pPr defTabSz="914316">
              <a:spcAft>
                <a:spcPts val="600"/>
              </a:spcAft>
              <a:defRPr/>
            </a:pPr>
            <a:r>
              <a:rPr lang="ru-RU" altLang="ru-RU" sz="1800" b="0" kern="0" dirty="0" smtClean="0">
                <a:solidFill>
                  <a:srgbClr val="FFFFFF">
                    <a:lumMod val="50000"/>
                  </a:srgbClr>
                </a:solidFill>
                <a:latin typeface="+mj-lt"/>
              </a:rPr>
              <a:t>Основные сведения о планах, лимитах и резервах</a:t>
            </a:r>
          </a:p>
          <a:p>
            <a:pPr defTabSz="914316">
              <a:spcAft>
                <a:spcPts val="600"/>
              </a:spcAft>
              <a:defRPr/>
            </a:pPr>
            <a:r>
              <a:rPr lang="ru-RU" altLang="ru-RU" sz="1800" b="0" kern="0" dirty="0" smtClean="0">
                <a:solidFill>
                  <a:srgbClr val="FFFFFF">
                    <a:lumMod val="50000"/>
                  </a:srgbClr>
                </a:solidFill>
                <a:latin typeface="+mj-lt"/>
              </a:rPr>
              <a:t>Варианты </a:t>
            </a:r>
            <a:r>
              <a:rPr lang="ru-RU" altLang="ru-RU" sz="1800" b="0" kern="0" dirty="0">
                <a:solidFill>
                  <a:srgbClr val="FFFFFF">
                    <a:lumMod val="50000"/>
                  </a:srgbClr>
                </a:solidFill>
                <a:latin typeface="+mj-lt"/>
              </a:rPr>
              <a:t>установки и корректировки </a:t>
            </a:r>
            <a:r>
              <a:rPr lang="ru-RU" altLang="ru-RU" sz="1800" b="0" kern="0" dirty="0" smtClean="0">
                <a:solidFill>
                  <a:srgbClr val="FFFFFF">
                    <a:lumMod val="50000"/>
                  </a:srgbClr>
                </a:solidFill>
                <a:latin typeface="+mj-lt"/>
              </a:rPr>
              <a:t>планов и лимитов</a:t>
            </a:r>
          </a:p>
          <a:p>
            <a:pPr defTabSz="914316">
              <a:spcAft>
                <a:spcPts val="600"/>
              </a:spcAft>
              <a:defRPr/>
            </a:pPr>
            <a:r>
              <a:rPr lang="ru-RU" altLang="ru-RU" sz="1800" b="0" kern="0" dirty="0" smtClean="0">
                <a:solidFill>
                  <a:srgbClr val="FFFFFF">
                    <a:lumMod val="50000"/>
                  </a:srgbClr>
                </a:solidFill>
                <a:latin typeface="+mj-lt"/>
              </a:rPr>
              <a:t>Резервирование бюджета под договор</a:t>
            </a:r>
          </a:p>
          <a:p>
            <a:pPr defTabSz="914316">
              <a:spcAft>
                <a:spcPts val="600"/>
              </a:spcAft>
              <a:defRPr/>
            </a:pPr>
            <a:r>
              <a:rPr lang="ru-RU" altLang="ru-RU" sz="1800" b="0" kern="0" dirty="0" smtClean="0">
                <a:solidFill>
                  <a:srgbClr val="FFFFFF">
                    <a:lumMod val="50000"/>
                  </a:srgbClr>
                </a:solidFill>
                <a:latin typeface="+mj-lt"/>
              </a:rPr>
              <a:t>Виды контроля по договору</a:t>
            </a:r>
          </a:p>
        </p:txBody>
      </p:sp>
      <p:sp>
        <p:nvSpPr>
          <p:cNvPr id="17" name="TextBox 16"/>
          <p:cNvSpPr txBox="1"/>
          <p:nvPr/>
        </p:nvSpPr>
        <p:spPr>
          <a:xfrm>
            <a:off x="2999369" y="5614691"/>
            <a:ext cx="5521748" cy="523148"/>
          </a:xfrm>
          <a:prstGeom prst="rect">
            <a:avLst/>
          </a:prstGeom>
          <a:noFill/>
        </p:spPr>
        <p:txBody>
          <a:bodyPr wrap="square" rtlCol="0">
            <a:spAutoFit/>
          </a:bodyPr>
          <a:lstStyle/>
          <a:p>
            <a:pPr algn="r" defTabSz="914309" eaLnBrk="1" fontAlgn="auto" hangingPunct="1">
              <a:spcBef>
                <a:spcPts val="0"/>
              </a:spcBef>
              <a:spcAft>
                <a:spcPts val="0"/>
              </a:spcAft>
              <a:defRPr/>
            </a:pPr>
            <a:r>
              <a:rPr lang="en-US" sz="1400" b="0" kern="0" dirty="0">
                <a:solidFill>
                  <a:srgbClr val="333399"/>
                </a:solidFill>
                <a:latin typeface="Comic Sans MS" panose="030F0702030302020204" pitchFamily="66" charset="0"/>
              </a:rPr>
              <a:t>“</a:t>
            </a:r>
            <a:r>
              <a:rPr lang="ru-RU" sz="1400" b="0" kern="0" dirty="0">
                <a:solidFill>
                  <a:prstClr val="black"/>
                </a:solidFill>
              </a:rPr>
              <a:t>У совершенства есть предел, просто его невозможно достичь.</a:t>
            </a:r>
            <a:r>
              <a:rPr lang="en-US" sz="1400" b="0" kern="0" dirty="0">
                <a:solidFill>
                  <a:srgbClr val="333399"/>
                </a:solidFill>
                <a:latin typeface="Comic Sans MS" panose="030F0702030302020204" pitchFamily="66" charset="0"/>
              </a:rPr>
              <a:t>”</a:t>
            </a:r>
            <a:r>
              <a:rPr lang="ru-RU" sz="1400" b="0" kern="0" dirty="0">
                <a:solidFill>
                  <a:srgbClr val="333399"/>
                </a:solidFill>
                <a:latin typeface="Comic Sans MS" panose="030F0702030302020204" pitchFamily="66" charset="0"/>
              </a:rPr>
              <a:t> </a:t>
            </a:r>
            <a:r>
              <a:rPr lang="ru-RU" sz="1400" b="0" kern="0" dirty="0">
                <a:solidFill>
                  <a:srgbClr val="FC6E51"/>
                </a:solidFill>
                <a:latin typeface="Comic Sans MS" panose="030F0702030302020204" pitchFamily="66" charset="0"/>
              </a:rPr>
              <a:t>Тамила </a:t>
            </a:r>
            <a:r>
              <a:rPr lang="ru-RU" sz="1400" b="0" kern="0" dirty="0" err="1">
                <a:solidFill>
                  <a:srgbClr val="FC6E51"/>
                </a:solidFill>
                <a:latin typeface="Comic Sans MS" panose="030F0702030302020204" pitchFamily="66" charset="0"/>
              </a:rPr>
              <a:t>Магомадова</a:t>
            </a:r>
            <a:endParaRPr lang="ru-RU" sz="1400" b="0" kern="0" dirty="0">
              <a:solidFill>
                <a:srgbClr val="FC6E51"/>
              </a:solidFill>
              <a:latin typeface="Comic Sans MS" panose="030F0702030302020204" pitchFamily="66" charset="0"/>
            </a:endParaRPr>
          </a:p>
        </p:txBody>
      </p:sp>
      <p:sp>
        <p:nvSpPr>
          <p:cNvPr id="18" name="Rectangle 4"/>
          <p:cNvSpPr>
            <a:spLocks noChangeArrowheads="1"/>
          </p:cNvSpPr>
          <p:nvPr/>
        </p:nvSpPr>
        <p:spPr bwMode="auto">
          <a:xfrm>
            <a:off x="1871812" y="267182"/>
            <a:ext cx="7776864" cy="70778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algn="ctr" defTabSz="914316" eaLnBrk="1" fontAlgn="auto" hangingPunct="1">
              <a:spcBef>
                <a:spcPts val="0"/>
              </a:spcBef>
              <a:spcAft>
                <a:spcPts val="0"/>
              </a:spcAft>
              <a:defRPr/>
            </a:pPr>
            <a:r>
              <a:rPr lang="ru-RU" sz="2000" b="0" kern="0" dirty="0" smtClean="0">
                <a:solidFill>
                  <a:schemeClr val="tx1"/>
                </a:solidFill>
                <a:latin typeface="+mj-lt"/>
              </a:rPr>
              <a:t>1С:Управление </a:t>
            </a:r>
            <a:r>
              <a:rPr lang="ru-RU" sz="2000" b="0" kern="0" dirty="0">
                <a:solidFill>
                  <a:schemeClr val="tx1"/>
                </a:solidFill>
                <a:latin typeface="+mj-lt"/>
              </a:rPr>
              <a:t>холдингом 3.2</a:t>
            </a:r>
          </a:p>
        </p:txBody>
      </p:sp>
      <p:sp>
        <p:nvSpPr>
          <p:cNvPr id="2" name="Прямоугольник 1"/>
          <p:cNvSpPr/>
          <p:nvPr/>
        </p:nvSpPr>
        <p:spPr>
          <a:xfrm>
            <a:off x="71612" y="47459"/>
            <a:ext cx="1944216" cy="12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8325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Установка лимитов по данным бюджетирования (2)</a:t>
            </a:r>
            <a:endParaRPr lang="ru-RU" dirty="0"/>
          </a:p>
        </p:txBody>
      </p:sp>
      <p:sp>
        <p:nvSpPr>
          <p:cNvPr id="3" name="TextBox 2"/>
          <p:cNvSpPr txBox="1"/>
          <p:nvPr/>
        </p:nvSpPr>
        <p:spPr>
          <a:xfrm>
            <a:off x="1871812" y="935831"/>
            <a:ext cx="3672408" cy="1107996"/>
          </a:xfrm>
          <a:prstGeom prst="rect">
            <a:avLst/>
          </a:prstGeom>
          <a:noFill/>
        </p:spPr>
        <p:txBody>
          <a:bodyPr wrap="square" rtlCol="0">
            <a:spAutoFit/>
          </a:bodyPr>
          <a:lstStyle/>
          <a:p>
            <a:r>
              <a:rPr lang="ru-RU" sz="1600" b="0" dirty="0" smtClean="0">
                <a:solidFill>
                  <a:schemeClr val="accent2"/>
                </a:solidFill>
                <a:latin typeface="+mj-lt"/>
                <a:ea typeface="+mj-ea"/>
                <a:cs typeface="+mj-cs"/>
              </a:rPr>
              <a:t>Шаг 3</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Откройте вид отчета и включите флажок «</a:t>
            </a:r>
            <a:r>
              <a:rPr lang="ru-RU" sz="1400" b="0" i="1" dirty="0" smtClean="0">
                <a:solidFill>
                  <a:schemeClr val="accent3">
                    <a:lumMod val="50000"/>
                  </a:schemeClr>
                </a:solidFill>
                <a:latin typeface="+mj-lt"/>
                <a:ea typeface="+mj-ea"/>
                <a:cs typeface="+mj-cs"/>
              </a:rPr>
              <a:t>Может использоваться для установки лимитов»</a:t>
            </a:r>
            <a:endParaRPr lang="ru-RU" sz="1400" b="0" i="1" dirty="0">
              <a:solidFill>
                <a:schemeClr val="accent3">
                  <a:lumMod val="50000"/>
                </a:schemeClr>
              </a:solidFill>
              <a:latin typeface="+mj-lt"/>
              <a:ea typeface="+mj-ea"/>
              <a:cs typeface="+mj-cs"/>
            </a:endParaRPr>
          </a:p>
        </p:txBody>
      </p:sp>
      <p:sp>
        <p:nvSpPr>
          <p:cNvPr id="4" name="TextBox 3"/>
          <p:cNvSpPr txBox="1"/>
          <p:nvPr/>
        </p:nvSpPr>
        <p:spPr>
          <a:xfrm>
            <a:off x="5400204" y="935831"/>
            <a:ext cx="3672408" cy="1107996"/>
          </a:xfrm>
          <a:prstGeom prst="rect">
            <a:avLst/>
          </a:prstGeom>
          <a:noFill/>
        </p:spPr>
        <p:txBody>
          <a:bodyPr wrap="square" rtlCol="0">
            <a:spAutoFit/>
          </a:bodyPr>
          <a:lstStyle/>
          <a:p>
            <a:r>
              <a:rPr lang="ru-RU" sz="1600" b="0" dirty="0" smtClean="0">
                <a:solidFill>
                  <a:schemeClr val="accent2"/>
                </a:solidFill>
                <a:latin typeface="+mj-lt"/>
                <a:ea typeface="+mj-ea"/>
                <a:cs typeface="+mj-cs"/>
              </a:rPr>
              <a:t>Шаг 4</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Откройте документ Управление отчетным периодом, включите флажок «Устанавливать лимиты»  и укажите виды отчетов</a:t>
            </a:r>
            <a:endParaRPr lang="ru-RU" sz="1400" b="0" i="1" dirty="0">
              <a:solidFill>
                <a:schemeClr val="accent3">
                  <a:lumMod val="50000"/>
                </a:schemeClr>
              </a:solidFill>
              <a:latin typeface="+mj-lt"/>
              <a:ea typeface="+mj-ea"/>
              <a:cs typeface="+mj-cs"/>
            </a:endParaRPr>
          </a:p>
        </p:txBody>
      </p:sp>
      <p:pic>
        <p:nvPicPr>
          <p:cNvPr id="5" name="Рисунок 4"/>
          <p:cNvPicPr>
            <a:picLocks noChangeAspect="1"/>
          </p:cNvPicPr>
          <p:nvPr/>
        </p:nvPicPr>
        <p:blipFill>
          <a:blip r:embed="rId2"/>
          <a:stretch>
            <a:fillRect/>
          </a:stretch>
        </p:blipFill>
        <p:spPr>
          <a:xfrm>
            <a:off x="5400204" y="2284594"/>
            <a:ext cx="5857625" cy="3646207"/>
          </a:xfrm>
          <a:prstGeom prst="rect">
            <a:avLst/>
          </a:prstGeom>
          <a:effectLst/>
        </p:spPr>
      </p:pic>
      <p:pic>
        <p:nvPicPr>
          <p:cNvPr id="6" name="Рисунок 5"/>
          <p:cNvPicPr>
            <a:picLocks noChangeAspect="1"/>
          </p:cNvPicPr>
          <p:nvPr/>
        </p:nvPicPr>
        <p:blipFill rotWithShape="1">
          <a:blip r:embed="rId3"/>
          <a:srcRect r="24380"/>
          <a:stretch/>
        </p:blipFill>
        <p:spPr>
          <a:xfrm>
            <a:off x="71611" y="2284594"/>
            <a:ext cx="5135991" cy="2467661"/>
          </a:xfrm>
          <a:prstGeom prst="rect">
            <a:avLst/>
          </a:prstGeom>
          <a:effectLst/>
        </p:spPr>
      </p:pic>
      <p:sp>
        <p:nvSpPr>
          <p:cNvPr id="7" name="TextBox 6"/>
          <p:cNvSpPr txBox="1"/>
          <p:nvPr/>
        </p:nvSpPr>
        <p:spPr>
          <a:xfrm>
            <a:off x="803402" y="4936614"/>
            <a:ext cx="3672408" cy="1107996"/>
          </a:xfrm>
          <a:prstGeom prst="rect">
            <a:avLst/>
          </a:prstGeom>
          <a:noFill/>
        </p:spPr>
        <p:txBody>
          <a:bodyPr wrap="square" rtlCol="0">
            <a:spAutoFit/>
          </a:bodyPr>
          <a:lstStyle/>
          <a:p>
            <a:r>
              <a:rPr lang="ru-RU" sz="1600" b="0" dirty="0" smtClean="0">
                <a:solidFill>
                  <a:schemeClr val="accent2"/>
                </a:solidFill>
                <a:latin typeface="+mj-lt"/>
                <a:ea typeface="+mj-ea"/>
                <a:cs typeface="+mj-cs"/>
              </a:rPr>
              <a:t>Совет</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Прежде чем выполнять настройку бюджетирования настройте параметры  планирования и лимитирования.  </a:t>
            </a:r>
            <a:endParaRPr lang="ru-RU" sz="1400" b="0" i="1" dirty="0">
              <a:solidFill>
                <a:schemeClr val="accent3">
                  <a:lumMod val="50000"/>
                </a:schemeClr>
              </a:solidFill>
              <a:latin typeface="+mj-lt"/>
              <a:ea typeface="+mj-ea"/>
              <a:cs typeface="+mj-cs"/>
            </a:endParaRPr>
          </a:p>
        </p:txBody>
      </p:sp>
    </p:spTree>
    <p:extLst>
      <p:ext uri="{BB962C8B-B14F-4D97-AF65-F5344CB8AC3E}">
        <p14:creationId xmlns:p14="http://schemas.microsoft.com/office/powerpoint/2010/main" val="156372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Установка лимитов по данным бюджетирования </a:t>
            </a:r>
            <a:r>
              <a:rPr lang="ru-RU" dirty="0" smtClean="0"/>
              <a:t>(3)</a:t>
            </a:r>
            <a:endParaRPr lang="ru-RU" dirty="0"/>
          </a:p>
        </p:txBody>
      </p:sp>
      <p:pic>
        <p:nvPicPr>
          <p:cNvPr id="4" name="Рисунок 3"/>
          <p:cNvPicPr>
            <a:picLocks noChangeAspect="1"/>
          </p:cNvPicPr>
          <p:nvPr/>
        </p:nvPicPr>
        <p:blipFill>
          <a:blip r:embed="rId2"/>
          <a:stretch>
            <a:fillRect/>
          </a:stretch>
        </p:blipFill>
        <p:spPr>
          <a:xfrm>
            <a:off x="1295748" y="1439887"/>
            <a:ext cx="8946737" cy="4418142"/>
          </a:xfrm>
          <a:prstGeom prst="rect">
            <a:avLst/>
          </a:prstGeom>
        </p:spPr>
      </p:pic>
      <p:grpSp>
        <p:nvGrpSpPr>
          <p:cNvPr id="6" name="Группа 5"/>
          <p:cNvGrpSpPr/>
          <p:nvPr/>
        </p:nvGrpSpPr>
        <p:grpSpPr>
          <a:xfrm>
            <a:off x="6696348" y="3384103"/>
            <a:ext cx="2706367" cy="1899327"/>
            <a:chOff x="5508104" y="3069754"/>
            <a:chExt cx="2706367" cy="1899327"/>
          </a:xfrm>
        </p:grpSpPr>
        <p:pic>
          <p:nvPicPr>
            <p:cNvPr id="8" name="Рисунок 7"/>
            <p:cNvPicPr>
              <a:picLocks noChangeAspect="1"/>
            </p:cNvPicPr>
            <p:nvPr/>
          </p:nvPicPr>
          <p:blipFill>
            <a:blip r:embed="rId3"/>
            <a:stretch>
              <a:fillRect/>
            </a:stretch>
          </p:blipFill>
          <p:spPr>
            <a:xfrm>
              <a:off x="5693685" y="3350160"/>
              <a:ext cx="2520786" cy="1618921"/>
            </a:xfrm>
            <a:prstGeom prst="rect">
              <a:avLst/>
            </a:prstGeom>
            <a:effectLst>
              <a:outerShdw blurRad="127000" dist="50800" dir="5400000" algn="ctr" rotWithShape="0">
                <a:srgbClr val="000000">
                  <a:alpha val="43137"/>
                </a:srgbClr>
              </a:outerShdw>
            </a:effectLst>
          </p:spPr>
        </p:pic>
        <p:sp>
          <p:nvSpPr>
            <p:cNvPr id="9" name="Прямоугольник 8"/>
            <p:cNvSpPr/>
            <p:nvPr/>
          </p:nvSpPr>
          <p:spPr>
            <a:xfrm>
              <a:off x="5508104" y="3069754"/>
              <a:ext cx="1656184" cy="264855"/>
            </a:xfrm>
            <a:prstGeom prst="rect">
              <a:avLst/>
            </a:prstGeom>
            <a:noFill/>
            <a:ln w="28575">
              <a:solidFill>
                <a:srgbClr val="FC6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96546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Резервирование (БДДС / БДР)</a:t>
            </a:r>
            <a:endParaRPr lang="ru-RU" dirty="0"/>
          </a:p>
        </p:txBody>
      </p:sp>
      <p:grpSp>
        <p:nvGrpSpPr>
          <p:cNvPr id="7" name="Группа 6"/>
          <p:cNvGrpSpPr/>
          <p:nvPr/>
        </p:nvGrpSpPr>
        <p:grpSpPr>
          <a:xfrm>
            <a:off x="7670889" y="5472335"/>
            <a:ext cx="2307780" cy="792088"/>
            <a:chOff x="1547664" y="5555910"/>
            <a:chExt cx="2828920" cy="930282"/>
          </a:xfrm>
        </p:grpSpPr>
        <p:sp>
          <p:nvSpPr>
            <p:cNvPr id="8" name="Скругленный прямоугольник 7"/>
            <p:cNvSpPr/>
            <p:nvPr/>
          </p:nvSpPr>
          <p:spPr>
            <a:xfrm>
              <a:off x="1547664" y="5555910"/>
              <a:ext cx="792088" cy="432048"/>
            </a:xfrm>
            <a:prstGeom prst="roundRect">
              <a:avLst>
                <a:gd name="adj" fmla="val 5123"/>
              </a:avLst>
            </a:prstGeom>
            <a:solidFill>
              <a:schemeClr val="accent6">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800" dirty="0" smtClean="0">
                  <a:solidFill>
                    <a:schemeClr val="tx1"/>
                  </a:solidFill>
                </a:rPr>
                <a:t>500</a:t>
              </a:r>
              <a:endParaRPr lang="ru-RU" sz="1800" dirty="0">
                <a:solidFill>
                  <a:schemeClr val="tx1"/>
                </a:solidFill>
              </a:endParaRPr>
            </a:p>
          </p:txBody>
        </p:sp>
        <p:sp>
          <p:nvSpPr>
            <p:cNvPr id="9" name="Скругленный прямоугольник 8"/>
            <p:cNvSpPr/>
            <p:nvPr/>
          </p:nvSpPr>
          <p:spPr>
            <a:xfrm>
              <a:off x="2631308" y="6054144"/>
              <a:ext cx="792088" cy="432048"/>
            </a:xfrm>
            <a:prstGeom prst="roundRect">
              <a:avLst>
                <a:gd name="adj" fmla="val 5123"/>
              </a:avLst>
            </a:prstGeom>
            <a:solidFill>
              <a:schemeClr val="accent6">
                <a:lumMod val="20000"/>
                <a:lumOff val="80000"/>
              </a:schemeClr>
            </a:solidFill>
            <a:ln w="25400">
              <a:solidFill>
                <a:srgbClr val="FC6E5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800" dirty="0" smtClean="0">
                  <a:solidFill>
                    <a:schemeClr val="tx1"/>
                  </a:solidFill>
                </a:rPr>
                <a:t>300</a:t>
              </a:r>
              <a:endParaRPr lang="ru-RU" sz="1800" dirty="0">
                <a:solidFill>
                  <a:schemeClr val="tx1"/>
                </a:solidFill>
              </a:endParaRPr>
            </a:p>
          </p:txBody>
        </p:sp>
        <p:sp>
          <p:nvSpPr>
            <p:cNvPr id="10" name="Скругленный прямоугольник 9"/>
            <p:cNvSpPr/>
            <p:nvPr/>
          </p:nvSpPr>
          <p:spPr>
            <a:xfrm>
              <a:off x="3584496" y="5555910"/>
              <a:ext cx="792088" cy="432048"/>
            </a:xfrm>
            <a:prstGeom prst="roundRect">
              <a:avLst>
                <a:gd name="adj" fmla="val 5123"/>
              </a:avLst>
            </a:prstGeom>
            <a:solidFill>
              <a:schemeClr val="accent6">
                <a:lumMod val="20000"/>
                <a:lumOff val="80000"/>
              </a:schemeClr>
            </a:solidFill>
            <a:ln w="25400">
              <a:solidFill>
                <a:srgbClr val="FC6E5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800" dirty="0" smtClean="0">
                  <a:solidFill>
                    <a:schemeClr val="tx1"/>
                  </a:solidFill>
                </a:rPr>
                <a:t>200</a:t>
              </a:r>
              <a:endParaRPr lang="ru-RU" sz="1800" dirty="0">
                <a:solidFill>
                  <a:schemeClr val="tx1"/>
                </a:solidFill>
              </a:endParaRPr>
            </a:p>
          </p:txBody>
        </p:sp>
        <p:cxnSp>
          <p:nvCxnSpPr>
            <p:cNvPr id="11" name="Прямая со стрелкой 10"/>
            <p:cNvCxnSpPr>
              <a:stCxn id="8" idx="3"/>
              <a:endCxn id="9" idx="1"/>
            </p:cNvCxnSpPr>
            <p:nvPr/>
          </p:nvCxnSpPr>
          <p:spPr>
            <a:xfrm>
              <a:off x="2339752" y="5771934"/>
              <a:ext cx="291556" cy="4982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a:stCxn id="8" idx="3"/>
              <a:endCxn id="10" idx="1"/>
            </p:cNvCxnSpPr>
            <p:nvPr/>
          </p:nvCxnSpPr>
          <p:spPr>
            <a:xfrm>
              <a:off x="2339752" y="5771934"/>
              <a:ext cx="12447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4" name="Группа 13"/>
          <p:cNvGrpSpPr/>
          <p:nvPr/>
        </p:nvGrpSpPr>
        <p:grpSpPr>
          <a:xfrm>
            <a:off x="7670889" y="3958205"/>
            <a:ext cx="2235772" cy="578026"/>
            <a:chOff x="4932040" y="5651563"/>
            <a:chExt cx="2828920" cy="690532"/>
          </a:xfrm>
        </p:grpSpPr>
        <p:sp>
          <p:nvSpPr>
            <p:cNvPr id="15" name="Скругленный прямоугольник 14"/>
            <p:cNvSpPr/>
            <p:nvPr/>
          </p:nvSpPr>
          <p:spPr>
            <a:xfrm>
              <a:off x="4932040" y="5910047"/>
              <a:ext cx="792088" cy="432048"/>
            </a:xfrm>
            <a:prstGeom prst="roundRect">
              <a:avLst>
                <a:gd name="adj" fmla="val 5123"/>
              </a:avLst>
            </a:prstGeom>
            <a:solidFill>
              <a:schemeClr val="accent6">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800" dirty="0" smtClean="0">
                  <a:solidFill>
                    <a:schemeClr val="tx1"/>
                  </a:solidFill>
                </a:rPr>
                <a:t>500</a:t>
              </a:r>
              <a:endParaRPr lang="ru-RU" sz="1800" dirty="0">
                <a:solidFill>
                  <a:schemeClr val="tx1"/>
                </a:solidFill>
              </a:endParaRPr>
            </a:p>
          </p:txBody>
        </p:sp>
        <p:sp>
          <p:nvSpPr>
            <p:cNvPr id="16" name="Скругленный прямоугольник 15"/>
            <p:cNvSpPr/>
            <p:nvPr/>
          </p:nvSpPr>
          <p:spPr>
            <a:xfrm>
              <a:off x="5940152" y="5651563"/>
              <a:ext cx="792088" cy="432048"/>
            </a:xfrm>
            <a:prstGeom prst="roundRect">
              <a:avLst>
                <a:gd name="adj" fmla="val 5123"/>
              </a:avLst>
            </a:prstGeom>
            <a:solidFill>
              <a:schemeClr val="accent6">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800" dirty="0" smtClean="0">
                  <a:solidFill>
                    <a:schemeClr val="tx1"/>
                  </a:solidFill>
                </a:rPr>
                <a:t>550</a:t>
              </a:r>
              <a:endParaRPr lang="ru-RU" sz="1800" dirty="0">
                <a:solidFill>
                  <a:schemeClr val="tx1"/>
                </a:solidFill>
              </a:endParaRPr>
            </a:p>
          </p:txBody>
        </p:sp>
        <p:sp>
          <p:nvSpPr>
            <p:cNvPr id="17" name="Скругленный прямоугольник 16"/>
            <p:cNvSpPr/>
            <p:nvPr/>
          </p:nvSpPr>
          <p:spPr>
            <a:xfrm>
              <a:off x="6968872" y="5910047"/>
              <a:ext cx="792088" cy="432048"/>
            </a:xfrm>
            <a:prstGeom prst="roundRect">
              <a:avLst>
                <a:gd name="adj" fmla="val 5123"/>
              </a:avLst>
            </a:prstGeom>
            <a:solidFill>
              <a:schemeClr val="accent6">
                <a:lumMod val="20000"/>
                <a:lumOff val="80000"/>
              </a:schemeClr>
            </a:solidFill>
            <a:ln w="25400">
              <a:solidFill>
                <a:srgbClr val="FC6E5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800" dirty="0" smtClean="0">
                  <a:solidFill>
                    <a:schemeClr val="tx1"/>
                  </a:solidFill>
                </a:rPr>
                <a:t>370</a:t>
              </a:r>
              <a:endParaRPr lang="ru-RU" sz="1800" dirty="0">
                <a:solidFill>
                  <a:schemeClr val="tx1"/>
                </a:solidFill>
              </a:endParaRPr>
            </a:p>
          </p:txBody>
        </p:sp>
        <p:cxnSp>
          <p:nvCxnSpPr>
            <p:cNvPr id="18" name="Прямая со стрелкой 17"/>
            <p:cNvCxnSpPr>
              <a:stCxn id="15" idx="3"/>
              <a:endCxn id="16" idx="1"/>
            </p:cNvCxnSpPr>
            <p:nvPr/>
          </p:nvCxnSpPr>
          <p:spPr>
            <a:xfrm flipV="1">
              <a:off x="5724128" y="5867587"/>
              <a:ext cx="216024" cy="258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a:stCxn id="16" idx="3"/>
              <a:endCxn id="17" idx="1"/>
            </p:cNvCxnSpPr>
            <p:nvPr/>
          </p:nvCxnSpPr>
          <p:spPr>
            <a:xfrm>
              <a:off x="6732240" y="5867587"/>
              <a:ext cx="236632" cy="258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7508254" y="3220274"/>
            <a:ext cx="3118488" cy="553998"/>
          </a:xfrm>
          <a:prstGeom prst="rect">
            <a:avLst/>
          </a:prstGeom>
          <a:noFill/>
        </p:spPr>
        <p:txBody>
          <a:bodyPr wrap="square" rtlCol="0">
            <a:spAutoFit/>
          </a:bodyPr>
          <a:lstStyle/>
          <a:p>
            <a:r>
              <a:rPr lang="ru-RU" sz="1600" b="0" dirty="0" smtClean="0">
                <a:solidFill>
                  <a:srgbClr val="FC6E51"/>
                </a:solidFill>
                <a:latin typeface="+mj-lt"/>
              </a:rPr>
              <a:t>Корректировка</a:t>
            </a:r>
          </a:p>
          <a:p>
            <a:r>
              <a:rPr lang="ru-RU" sz="1400" b="0" dirty="0" smtClean="0">
                <a:solidFill>
                  <a:schemeClr val="bg2">
                    <a:lumMod val="10000"/>
                  </a:schemeClr>
                </a:solidFill>
                <a:latin typeface="+mj-lt"/>
              </a:rPr>
              <a:t>Предназначена для изменения суммы</a:t>
            </a:r>
            <a:endParaRPr lang="ru-RU" sz="1200" b="0" dirty="0">
              <a:solidFill>
                <a:schemeClr val="bg2">
                  <a:lumMod val="10000"/>
                </a:schemeClr>
              </a:solidFill>
              <a:latin typeface="+mj-lt"/>
            </a:endParaRPr>
          </a:p>
        </p:txBody>
      </p:sp>
      <p:sp>
        <p:nvSpPr>
          <p:cNvPr id="22" name="TextBox 21"/>
          <p:cNvSpPr txBox="1"/>
          <p:nvPr/>
        </p:nvSpPr>
        <p:spPr>
          <a:xfrm>
            <a:off x="7508254" y="4810478"/>
            <a:ext cx="3118488" cy="553998"/>
          </a:xfrm>
          <a:prstGeom prst="rect">
            <a:avLst/>
          </a:prstGeom>
          <a:noFill/>
        </p:spPr>
        <p:txBody>
          <a:bodyPr wrap="square" rtlCol="0">
            <a:spAutoFit/>
          </a:bodyPr>
          <a:lstStyle/>
          <a:p>
            <a:r>
              <a:rPr lang="ru-RU" sz="1600" b="0" dirty="0" smtClean="0">
                <a:solidFill>
                  <a:srgbClr val="FC6E51"/>
                </a:solidFill>
                <a:latin typeface="+mj-lt"/>
              </a:rPr>
              <a:t>Перенос </a:t>
            </a:r>
          </a:p>
          <a:p>
            <a:r>
              <a:rPr lang="ru-RU" sz="1400" b="0" dirty="0" smtClean="0">
                <a:solidFill>
                  <a:schemeClr val="bg2">
                    <a:lumMod val="10000"/>
                  </a:schemeClr>
                </a:solidFill>
                <a:latin typeface="+mj-lt"/>
              </a:rPr>
              <a:t>Предназначена для разделения</a:t>
            </a:r>
            <a:endParaRPr lang="ru-RU" sz="1200" b="0" dirty="0">
              <a:solidFill>
                <a:schemeClr val="bg2">
                  <a:lumMod val="10000"/>
                </a:schemeClr>
              </a:solidFill>
              <a:latin typeface="+mj-lt"/>
            </a:endParaRPr>
          </a:p>
        </p:txBody>
      </p:sp>
      <p:sp>
        <p:nvSpPr>
          <p:cNvPr id="23" name="TextBox 22"/>
          <p:cNvSpPr txBox="1"/>
          <p:nvPr/>
        </p:nvSpPr>
        <p:spPr>
          <a:xfrm>
            <a:off x="7508254" y="1947282"/>
            <a:ext cx="3118488" cy="553998"/>
          </a:xfrm>
          <a:prstGeom prst="rect">
            <a:avLst/>
          </a:prstGeom>
          <a:noFill/>
        </p:spPr>
        <p:txBody>
          <a:bodyPr wrap="square" rtlCol="0">
            <a:spAutoFit/>
          </a:bodyPr>
          <a:lstStyle/>
          <a:p>
            <a:r>
              <a:rPr lang="ru-RU" sz="1600" b="0" dirty="0" smtClean="0">
                <a:solidFill>
                  <a:srgbClr val="FC6E51"/>
                </a:solidFill>
                <a:latin typeface="+mj-lt"/>
              </a:rPr>
              <a:t>Новый</a:t>
            </a:r>
          </a:p>
          <a:p>
            <a:r>
              <a:rPr lang="ru-RU" sz="1400" b="0" dirty="0" smtClean="0">
                <a:solidFill>
                  <a:schemeClr val="bg2">
                    <a:lumMod val="10000"/>
                  </a:schemeClr>
                </a:solidFill>
                <a:latin typeface="+mj-lt"/>
              </a:rPr>
              <a:t>Предназначена для создания резерва</a:t>
            </a:r>
            <a:endParaRPr lang="ru-RU" sz="1200" b="0" dirty="0">
              <a:solidFill>
                <a:schemeClr val="bg2">
                  <a:lumMod val="10000"/>
                </a:schemeClr>
              </a:solidFill>
              <a:latin typeface="+mj-lt"/>
            </a:endParaRPr>
          </a:p>
        </p:txBody>
      </p:sp>
      <p:grpSp>
        <p:nvGrpSpPr>
          <p:cNvPr id="24" name="Группа 23"/>
          <p:cNvGrpSpPr/>
          <p:nvPr/>
        </p:nvGrpSpPr>
        <p:grpSpPr>
          <a:xfrm>
            <a:off x="7670889" y="2575485"/>
            <a:ext cx="1011636" cy="376570"/>
            <a:chOff x="6732240" y="5910047"/>
            <a:chExt cx="1083644" cy="432048"/>
          </a:xfrm>
        </p:grpSpPr>
        <p:sp>
          <p:nvSpPr>
            <p:cNvPr id="27" name="Скругленный прямоугольник 26"/>
            <p:cNvSpPr/>
            <p:nvPr/>
          </p:nvSpPr>
          <p:spPr>
            <a:xfrm>
              <a:off x="7023796" y="5910047"/>
              <a:ext cx="792088" cy="432048"/>
            </a:xfrm>
            <a:prstGeom prst="roundRect">
              <a:avLst>
                <a:gd name="adj" fmla="val 5123"/>
              </a:avLst>
            </a:prstGeom>
            <a:solidFill>
              <a:schemeClr val="accent6">
                <a:lumMod val="20000"/>
                <a:lumOff val="80000"/>
              </a:schemeClr>
            </a:solidFill>
            <a:ln w="25400">
              <a:solidFill>
                <a:srgbClr val="FC6E5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800" dirty="0" smtClean="0">
                  <a:solidFill>
                    <a:schemeClr val="tx1"/>
                  </a:solidFill>
                </a:rPr>
                <a:t>500</a:t>
              </a:r>
              <a:endParaRPr lang="ru-RU" sz="1800" dirty="0">
                <a:solidFill>
                  <a:schemeClr val="tx1"/>
                </a:solidFill>
              </a:endParaRPr>
            </a:p>
          </p:txBody>
        </p:sp>
        <p:cxnSp>
          <p:nvCxnSpPr>
            <p:cNvPr id="29" name="Прямая со стрелкой 28"/>
            <p:cNvCxnSpPr>
              <a:endCxn id="27" idx="1"/>
            </p:cNvCxnSpPr>
            <p:nvPr/>
          </p:nvCxnSpPr>
          <p:spPr>
            <a:xfrm>
              <a:off x="6732240" y="6126071"/>
              <a:ext cx="2915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31" name="Рисунок 30"/>
          <p:cNvPicPr>
            <a:picLocks noChangeAspect="1"/>
          </p:cNvPicPr>
          <p:nvPr/>
        </p:nvPicPr>
        <p:blipFill>
          <a:blip r:embed="rId2"/>
          <a:stretch>
            <a:fillRect/>
          </a:stretch>
        </p:blipFill>
        <p:spPr>
          <a:xfrm>
            <a:off x="7488436" y="1001386"/>
            <a:ext cx="3388158" cy="765068"/>
          </a:xfrm>
          <a:prstGeom prst="rect">
            <a:avLst/>
          </a:prstGeom>
        </p:spPr>
      </p:pic>
      <p:pic>
        <p:nvPicPr>
          <p:cNvPr id="32" name="Рисунок 31"/>
          <p:cNvPicPr>
            <a:picLocks noChangeAspect="1"/>
          </p:cNvPicPr>
          <p:nvPr/>
        </p:nvPicPr>
        <p:blipFill>
          <a:blip r:embed="rId3"/>
          <a:stretch>
            <a:fillRect/>
          </a:stretch>
        </p:blipFill>
        <p:spPr>
          <a:xfrm>
            <a:off x="503660" y="1001385"/>
            <a:ext cx="5904656" cy="5265355"/>
          </a:xfrm>
          <a:prstGeom prst="rect">
            <a:avLst/>
          </a:prstGeom>
        </p:spPr>
      </p:pic>
    </p:spTree>
    <p:extLst>
      <p:ext uri="{BB962C8B-B14F-4D97-AF65-F5344CB8AC3E}">
        <p14:creationId xmlns:p14="http://schemas.microsoft.com/office/powerpoint/2010/main" val="3256681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Отображение резерва в отчете по лимитам</a:t>
            </a:r>
            <a:endParaRPr lang="ru-RU" dirty="0"/>
          </a:p>
        </p:txBody>
      </p:sp>
      <p:pic>
        <p:nvPicPr>
          <p:cNvPr id="4" name="Рисунок 3"/>
          <p:cNvPicPr>
            <a:picLocks noChangeAspect="1"/>
          </p:cNvPicPr>
          <p:nvPr/>
        </p:nvPicPr>
        <p:blipFill>
          <a:blip r:embed="rId2"/>
          <a:stretch>
            <a:fillRect/>
          </a:stretch>
        </p:blipFill>
        <p:spPr>
          <a:xfrm>
            <a:off x="215628" y="1223863"/>
            <a:ext cx="10980000" cy="4894915"/>
          </a:xfrm>
          <a:prstGeom prst="rect">
            <a:avLst/>
          </a:prstGeom>
        </p:spPr>
      </p:pic>
    </p:spTree>
    <p:extLst>
      <p:ext uri="{BB962C8B-B14F-4D97-AF65-F5344CB8AC3E}">
        <p14:creationId xmlns:p14="http://schemas.microsoft.com/office/powerpoint/2010/main" val="53074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Контроль договора по лимитам и резервам</a:t>
            </a:r>
            <a:endParaRPr lang="ru-RU" dirty="0"/>
          </a:p>
        </p:txBody>
      </p:sp>
      <p:sp>
        <p:nvSpPr>
          <p:cNvPr id="4" name="TextBox 3"/>
          <p:cNvSpPr txBox="1"/>
          <p:nvPr/>
        </p:nvSpPr>
        <p:spPr>
          <a:xfrm>
            <a:off x="1934339" y="935831"/>
            <a:ext cx="8712968" cy="5232202"/>
          </a:xfrm>
          <a:prstGeom prst="rect">
            <a:avLst/>
          </a:prstGeom>
          <a:noFill/>
        </p:spPr>
        <p:txBody>
          <a:bodyPr wrap="square" rtlCol="0">
            <a:spAutoFit/>
          </a:bodyPr>
          <a:lstStyle/>
          <a:p>
            <a:r>
              <a:rPr lang="ru-RU" sz="1600" b="0" dirty="0" smtClean="0">
                <a:solidFill>
                  <a:srgbClr val="FC6E51"/>
                </a:solidFill>
                <a:latin typeface="+mj-lt"/>
              </a:rPr>
              <a:t>Описание примера</a:t>
            </a:r>
          </a:p>
          <a:p>
            <a:endParaRPr lang="ru-RU" sz="1600" b="0" dirty="0" smtClean="0">
              <a:solidFill>
                <a:srgbClr val="FC6E51"/>
              </a:solidFill>
              <a:latin typeface="+mj-lt"/>
            </a:endParaRPr>
          </a:p>
          <a:p>
            <a:pPr marL="285750" indent="-285750">
              <a:buFont typeface="Wingdings" panose="05000000000000000000" pitchFamily="2" charset="2"/>
              <a:buChar char="§"/>
            </a:pPr>
            <a:r>
              <a:rPr lang="ru-RU" sz="1400" b="0" dirty="0" smtClean="0">
                <a:solidFill>
                  <a:schemeClr val="bg2">
                    <a:lumMod val="10000"/>
                  </a:schemeClr>
                </a:solidFill>
                <a:latin typeface="+mj-lt"/>
              </a:rPr>
              <a:t>(БДР) Установлен лимит по статье «Сырье и материалы» на сумму 8 856 354 123 руб.</a:t>
            </a:r>
          </a:p>
          <a:p>
            <a:pPr marL="285750" indent="-285750">
              <a:buFont typeface="Wingdings" panose="05000000000000000000" pitchFamily="2" charset="2"/>
              <a:buChar char="§"/>
            </a:pPr>
            <a:r>
              <a:rPr lang="ru-RU" sz="1400" b="0" dirty="0" smtClean="0">
                <a:solidFill>
                  <a:schemeClr val="bg2">
                    <a:lumMod val="10000"/>
                  </a:schemeClr>
                </a:solidFill>
                <a:latin typeface="+mj-lt"/>
              </a:rPr>
              <a:t>(БДР) </a:t>
            </a:r>
            <a:r>
              <a:rPr lang="ru-RU" sz="1400" b="0" dirty="0">
                <a:solidFill>
                  <a:schemeClr val="bg2">
                    <a:lumMod val="10000"/>
                  </a:schemeClr>
                </a:solidFill>
                <a:latin typeface="+mj-lt"/>
              </a:rPr>
              <a:t>Р</a:t>
            </a:r>
            <a:r>
              <a:rPr lang="ru-RU" sz="1400" b="0" dirty="0" smtClean="0">
                <a:solidFill>
                  <a:schemeClr val="bg2">
                    <a:lumMod val="10000"/>
                  </a:schemeClr>
                </a:solidFill>
                <a:latin typeface="+mj-lt"/>
              </a:rPr>
              <a:t>езерв на сумму 1 000 000 руб. </a:t>
            </a:r>
          </a:p>
          <a:p>
            <a:pPr marL="285750" indent="-285750">
              <a:buFont typeface="Wingdings" panose="05000000000000000000" pitchFamily="2" charset="2"/>
              <a:buChar char="§"/>
            </a:pPr>
            <a:r>
              <a:rPr lang="ru-RU" sz="1400" b="0" dirty="0" smtClean="0">
                <a:solidFill>
                  <a:schemeClr val="bg2">
                    <a:lumMod val="10000"/>
                  </a:schemeClr>
                </a:solidFill>
                <a:latin typeface="+mj-lt"/>
              </a:rPr>
              <a:t>(БДДС) Установлен лимит </a:t>
            </a:r>
            <a:r>
              <a:rPr lang="ru-RU" sz="1400" b="0" dirty="0">
                <a:solidFill>
                  <a:schemeClr val="bg2">
                    <a:lumMod val="10000"/>
                  </a:schemeClr>
                </a:solidFill>
                <a:latin typeface="+mj-lt"/>
              </a:rPr>
              <a:t>по статье </a:t>
            </a:r>
            <a:r>
              <a:rPr lang="ru-RU" sz="1400" b="0" dirty="0" smtClean="0">
                <a:solidFill>
                  <a:schemeClr val="bg2">
                    <a:lumMod val="10000"/>
                  </a:schemeClr>
                </a:solidFill>
                <a:latin typeface="+mj-lt"/>
              </a:rPr>
              <a:t>«Оплата товаров (1)» </a:t>
            </a:r>
            <a:r>
              <a:rPr lang="ru-RU" sz="1400" b="0" dirty="0">
                <a:solidFill>
                  <a:schemeClr val="bg2">
                    <a:lumMod val="10000"/>
                  </a:schemeClr>
                </a:solidFill>
                <a:latin typeface="+mj-lt"/>
              </a:rPr>
              <a:t>на </a:t>
            </a:r>
            <a:r>
              <a:rPr lang="ru-RU" sz="1400" b="0" dirty="0" smtClean="0">
                <a:solidFill>
                  <a:schemeClr val="bg2">
                    <a:lumMod val="10000"/>
                  </a:schemeClr>
                </a:solidFill>
                <a:latin typeface="+mj-lt"/>
              </a:rPr>
              <a:t>сумму 2 000 000 руб. </a:t>
            </a:r>
            <a:endParaRPr lang="ru-RU" sz="1400" b="0" dirty="0">
              <a:solidFill>
                <a:schemeClr val="bg2">
                  <a:lumMod val="10000"/>
                </a:schemeClr>
              </a:solidFill>
              <a:latin typeface="+mj-lt"/>
            </a:endParaRPr>
          </a:p>
          <a:p>
            <a:pPr marL="285750" indent="-285750">
              <a:buFont typeface="Wingdings" panose="05000000000000000000" pitchFamily="2" charset="2"/>
              <a:buChar char="§"/>
            </a:pPr>
            <a:r>
              <a:rPr lang="ru-RU" sz="1400" b="0" dirty="0">
                <a:solidFill>
                  <a:schemeClr val="bg2">
                    <a:lumMod val="10000"/>
                  </a:schemeClr>
                </a:solidFill>
                <a:latin typeface="+mj-lt"/>
              </a:rPr>
              <a:t>(</a:t>
            </a:r>
            <a:r>
              <a:rPr lang="ru-RU" sz="1400" b="0" dirty="0" smtClean="0">
                <a:solidFill>
                  <a:schemeClr val="bg2">
                    <a:lumMod val="10000"/>
                  </a:schemeClr>
                </a:solidFill>
                <a:latin typeface="+mj-lt"/>
              </a:rPr>
              <a:t>БДДС) Резерва нет.</a:t>
            </a:r>
          </a:p>
          <a:p>
            <a:pPr marL="285750" indent="-285750">
              <a:buFont typeface="Wingdings" panose="05000000000000000000" pitchFamily="2" charset="2"/>
              <a:buChar char="§"/>
            </a:pPr>
            <a:r>
              <a:rPr lang="ru-RU" sz="1400" b="0" dirty="0" smtClean="0">
                <a:solidFill>
                  <a:schemeClr val="bg2">
                    <a:lumMod val="10000"/>
                  </a:schemeClr>
                </a:solidFill>
                <a:latin typeface="+mj-lt"/>
              </a:rPr>
              <a:t>Создан договор на </a:t>
            </a:r>
            <a:r>
              <a:rPr lang="ru-RU" sz="1400" b="0" dirty="0">
                <a:solidFill>
                  <a:schemeClr val="bg2">
                    <a:lumMod val="10000"/>
                  </a:schemeClr>
                </a:solidFill>
                <a:latin typeface="+mj-lt"/>
              </a:rPr>
              <a:t>сумму 1 000 </a:t>
            </a:r>
            <a:r>
              <a:rPr lang="ru-RU" sz="1400" b="0" dirty="0" smtClean="0">
                <a:solidFill>
                  <a:schemeClr val="bg2">
                    <a:lumMod val="10000"/>
                  </a:schemeClr>
                </a:solidFill>
                <a:latin typeface="+mj-lt"/>
              </a:rPr>
              <a:t>000 </a:t>
            </a:r>
            <a:r>
              <a:rPr lang="ru-RU" sz="1400" b="0" dirty="0">
                <a:solidFill>
                  <a:schemeClr val="bg2">
                    <a:lumMod val="10000"/>
                  </a:schemeClr>
                </a:solidFill>
                <a:latin typeface="+mj-lt"/>
              </a:rPr>
              <a:t>руб</a:t>
            </a:r>
            <a:r>
              <a:rPr lang="ru-RU" sz="1400" b="0" dirty="0" smtClean="0">
                <a:solidFill>
                  <a:schemeClr val="bg2">
                    <a:lumMod val="10000"/>
                  </a:schemeClr>
                </a:solidFill>
                <a:latin typeface="+mj-lt"/>
              </a:rPr>
              <a:t>., с указанием резерва БДР.</a:t>
            </a:r>
            <a:endParaRPr lang="ru-RU" sz="1400" b="0" dirty="0">
              <a:solidFill>
                <a:schemeClr val="bg2">
                  <a:lumMod val="10000"/>
                </a:schemeClr>
              </a:solidFill>
              <a:latin typeface="+mj-lt"/>
            </a:endParaRPr>
          </a:p>
          <a:p>
            <a:pPr marL="285750" indent="-285750">
              <a:buFont typeface="Wingdings" panose="05000000000000000000" pitchFamily="2" charset="2"/>
              <a:buChar char="§"/>
            </a:pPr>
            <a:endParaRPr lang="ru-RU" sz="1400" b="0" dirty="0" smtClean="0">
              <a:solidFill>
                <a:schemeClr val="bg2">
                  <a:lumMod val="10000"/>
                </a:schemeClr>
              </a:solidFill>
              <a:latin typeface="+mj-lt"/>
            </a:endParaRPr>
          </a:p>
          <a:p>
            <a:r>
              <a:rPr lang="ru-RU" sz="1600" b="0" dirty="0">
                <a:solidFill>
                  <a:srgbClr val="FC6E51"/>
                </a:solidFill>
                <a:latin typeface="+mj-lt"/>
              </a:rPr>
              <a:t>Ожидаемое </a:t>
            </a:r>
            <a:r>
              <a:rPr lang="ru-RU" sz="1600" b="0" dirty="0" smtClean="0">
                <a:solidFill>
                  <a:srgbClr val="FC6E51"/>
                </a:solidFill>
                <a:latin typeface="+mj-lt"/>
              </a:rPr>
              <a:t>поведение</a:t>
            </a:r>
          </a:p>
          <a:p>
            <a:endParaRPr lang="ru-RU" sz="1600" b="0" dirty="0">
              <a:solidFill>
                <a:srgbClr val="FC6E51"/>
              </a:solidFill>
              <a:latin typeface="+mj-lt"/>
            </a:endParaRPr>
          </a:p>
          <a:p>
            <a:pPr marL="285750" indent="-285750">
              <a:buFont typeface="Wingdings" panose="05000000000000000000" pitchFamily="2" charset="2"/>
              <a:buChar char="§"/>
            </a:pPr>
            <a:r>
              <a:rPr lang="ru-RU" sz="1400" b="0" dirty="0" smtClean="0">
                <a:solidFill>
                  <a:schemeClr val="bg2">
                    <a:lumMod val="10000"/>
                  </a:schemeClr>
                </a:solidFill>
                <a:latin typeface="+mj-lt"/>
              </a:rPr>
              <a:t>При соблюдении суммы лимита и резерва – зафиксировать прохождение контроля по бюджетам</a:t>
            </a:r>
          </a:p>
          <a:p>
            <a:pPr marL="285750" indent="-285750">
              <a:buFont typeface="Wingdings" panose="05000000000000000000" pitchFamily="2" charset="2"/>
              <a:buChar char="§"/>
            </a:pPr>
            <a:r>
              <a:rPr lang="ru-RU" sz="1400" b="0" dirty="0" smtClean="0">
                <a:solidFill>
                  <a:schemeClr val="bg2">
                    <a:lumMod val="10000"/>
                  </a:schemeClr>
                </a:solidFill>
                <a:latin typeface="+mj-lt"/>
              </a:rPr>
              <a:t>При превышении суммы лимита по БДР / БДДС – зафиксировать нарушение по лимитам</a:t>
            </a:r>
          </a:p>
          <a:p>
            <a:pPr marL="285750" indent="-285750">
              <a:buFont typeface="Wingdings" panose="05000000000000000000" pitchFamily="2" charset="2"/>
              <a:buChar char="§"/>
            </a:pPr>
            <a:r>
              <a:rPr lang="ru-RU" sz="1400" b="0" dirty="0" smtClean="0">
                <a:solidFill>
                  <a:schemeClr val="bg2">
                    <a:lumMod val="10000"/>
                  </a:schemeClr>
                </a:solidFill>
                <a:latin typeface="+mj-lt"/>
              </a:rPr>
              <a:t>При превышении суммы резерва по БДР / БДДС – зафиксировать нарушение по резервам</a:t>
            </a:r>
          </a:p>
          <a:p>
            <a:endParaRPr lang="ru-RU" sz="1400" b="0" dirty="0">
              <a:solidFill>
                <a:schemeClr val="bg2">
                  <a:lumMod val="10000"/>
                </a:schemeClr>
              </a:solidFill>
              <a:latin typeface="+mj-lt"/>
            </a:endParaRPr>
          </a:p>
          <a:p>
            <a:r>
              <a:rPr lang="ru-RU" sz="1600" b="0" dirty="0">
                <a:solidFill>
                  <a:srgbClr val="FC6E51"/>
                </a:solidFill>
                <a:latin typeface="+mj-lt"/>
              </a:rPr>
              <a:t>Урегулирование нарушений </a:t>
            </a:r>
            <a:endParaRPr lang="ru-RU" sz="1600" b="0" dirty="0" smtClean="0">
              <a:solidFill>
                <a:srgbClr val="FC6E51"/>
              </a:solidFill>
              <a:latin typeface="+mj-lt"/>
            </a:endParaRPr>
          </a:p>
          <a:p>
            <a:endParaRPr lang="ru-RU" sz="1600" b="0" dirty="0">
              <a:solidFill>
                <a:srgbClr val="FC6E51"/>
              </a:solidFill>
              <a:latin typeface="+mj-lt"/>
            </a:endParaRPr>
          </a:p>
          <a:p>
            <a:pPr marL="285750" indent="-285750">
              <a:buFont typeface="Wingdings" panose="05000000000000000000" pitchFamily="2" charset="2"/>
              <a:buChar char="§"/>
            </a:pPr>
            <a:r>
              <a:rPr lang="ru-RU" sz="1400" b="0" dirty="0" smtClean="0">
                <a:solidFill>
                  <a:schemeClr val="bg2">
                    <a:lumMod val="10000"/>
                  </a:schemeClr>
                </a:solidFill>
                <a:latin typeface="+mj-lt"/>
              </a:rPr>
              <a:t>Нарушение по резерву:</a:t>
            </a:r>
          </a:p>
          <a:p>
            <a:pPr lvl="1"/>
            <a:r>
              <a:rPr lang="ru-RU" sz="1400" b="0" dirty="0" smtClean="0">
                <a:solidFill>
                  <a:schemeClr val="accent6">
                    <a:lumMod val="50000"/>
                  </a:schemeClr>
                </a:solidFill>
                <a:latin typeface="+mj-lt"/>
              </a:rPr>
              <a:t>Открыть начальный документ Резервирование и на основании ввести Резервирование с видом операции Корректировка. Увеличить сумму резерва.</a:t>
            </a:r>
          </a:p>
          <a:p>
            <a:pPr marL="285750" indent="-285750">
              <a:buFont typeface="Wingdings" panose="05000000000000000000" pitchFamily="2" charset="2"/>
              <a:buChar char="§"/>
            </a:pPr>
            <a:r>
              <a:rPr lang="ru-RU" sz="1400" b="0" dirty="0" smtClean="0">
                <a:solidFill>
                  <a:schemeClr val="bg2">
                    <a:lumMod val="10000"/>
                  </a:schemeClr>
                </a:solidFill>
                <a:latin typeface="+mj-lt"/>
              </a:rPr>
              <a:t>Нарушение по лимиту:</a:t>
            </a:r>
          </a:p>
          <a:p>
            <a:pPr lvl="1"/>
            <a:r>
              <a:rPr lang="ru-RU" sz="1400" b="0" dirty="0" smtClean="0">
                <a:solidFill>
                  <a:schemeClr val="accent6">
                    <a:lumMod val="50000"/>
                  </a:schemeClr>
                </a:solidFill>
                <a:latin typeface="+mj-lt"/>
              </a:rPr>
              <a:t>Вариант а) Ввести на основании документ «Корректировка планов и лимитов»</a:t>
            </a:r>
          </a:p>
          <a:p>
            <a:pPr lvl="1"/>
            <a:r>
              <a:rPr lang="ru-RU" sz="1400" b="0" dirty="0" smtClean="0">
                <a:solidFill>
                  <a:schemeClr val="accent6">
                    <a:lumMod val="50000"/>
                  </a:schemeClr>
                </a:solidFill>
                <a:latin typeface="+mj-lt"/>
              </a:rPr>
              <a:t>Вариант б) запросить корректировку заявкой на корректировкой. Обеспечение заявки выполнит ответственный специалист ЦФО документом «Корректировка планов и лимитов»</a:t>
            </a:r>
            <a:endParaRPr lang="ru-RU" sz="1400" b="0" dirty="0">
              <a:solidFill>
                <a:schemeClr val="bg2">
                  <a:lumMod val="10000"/>
                </a:schemeClr>
              </a:solidFill>
              <a:latin typeface="+mj-lt"/>
            </a:endParaRPr>
          </a:p>
        </p:txBody>
      </p:sp>
    </p:spTree>
    <p:extLst>
      <p:ext uri="{BB962C8B-B14F-4D97-AF65-F5344CB8AC3E}">
        <p14:creationId xmlns:p14="http://schemas.microsoft.com/office/powerpoint/2010/main" val="632009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с поставщиком (контроль графика расчетов)</a:t>
            </a:r>
            <a:endParaRPr lang="ru-RU" dirty="0"/>
          </a:p>
        </p:txBody>
      </p:sp>
      <p:pic>
        <p:nvPicPr>
          <p:cNvPr id="5" name="Рисунок 4"/>
          <p:cNvPicPr>
            <a:picLocks noChangeAspect="1"/>
          </p:cNvPicPr>
          <p:nvPr/>
        </p:nvPicPr>
        <p:blipFill>
          <a:blip r:embed="rId2"/>
          <a:stretch>
            <a:fillRect/>
          </a:stretch>
        </p:blipFill>
        <p:spPr>
          <a:xfrm>
            <a:off x="1583780" y="1007839"/>
            <a:ext cx="8712968" cy="5143259"/>
          </a:xfrm>
          <a:prstGeom prst="rect">
            <a:avLst/>
          </a:prstGeom>
        </p:spPr>
      </p:pic>
    </p:spTree>
    <p:extLst>
      <p:ext uri="{BB962C8B-B14F-4D97-AF65-F5344CB8AC3E}">
        <p14:creationId xmlns:p14="http://schemas.microsoft.com/office/powerpoint/2010/main" val="394918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19684" y="1045477"/>
            <a:ext cx="6017348" cy="5298252"/>
          </a:xfrm>
          <a:prstGeom prst="rect">
            <a:avLst/>
          </a:prstGeom>
        </p:spPr>
      </p:pic>
      <p:sp>
        <p:nvSpPr>
          <p:cNvPr id="2" name="Заголовок 1"/>
          <p:cNvSpPr>
            <a:spLocks noGrp="1"/>
          </p:cNvSpPr>
          <p:nvPr>
            <p:ph type="title"/>
          </p:nvPr>
        </p:nvSpPr>
        <p:spPr/>
        <p:txBody>
          <a:bodyPr/>
          <a:lstStyle/>
          <a:p>
            <a:r>
              <a:rPr lang="ru-RU" dirty="0" smtClean="0"/>
              <a:t>Договор с поставщиком (контроль графика расчетов)</a:t>
            </a:r>
            <a:endParaRPr lang="ru-RU" dirty="0"/>
          </a:p>
        </p:txBody>
      </p:sp>
      <p:pic>
        <p:nvPicPr>
          <p:cNvPr id="6" name="Рисунок 5"/>
          <p:cNvPicPr>
            <a:picLocks noChangeAspect="1"/>
          </p:cNvPicPr>
          <p:nvPr/>
        </p:nvPicPr>
        <p:blipFill>
          <a:blip r:embed="rId3"/>
          <a:stretch>
            <a:fillRect/>
          </a:stretch>
        </p:blipFill>
        <p:spPr>
          <a:xfrm>
            <a:off x="7776468" y="1272388"/>
            <a:ext cx="3338904" cy="1031595"/>
          </a:xfrm>
          <a:prstGeom prst="rect">
            <a:avLst/>
          </a:prstGeom>
        </p:spPr>
      </p:pic>
      <p:sp>
        <p:nvSpPr>
          <p:cNvPr id="7" name="TextBox 6"/>
          <p:cNvSpPr txBox="1"/>
          <p:nvPr/>
        </p:nvSpPr>
        <p:spPr>
          <a:xfrm>
            <a:off x="7319140" y="911524"/>
            <a:ext cx="3717488" cy="338554"/>
          </a:xfrm>
          <a:prstGeom prst="rect">
            <a:avLst/>
          </a:prstGeom>
          <a:noFill/>
        </p:spPr>
        <p:txBody>
          <a:bodyPr wrap="square" rtlCol="0">
            <a:spAutoFit/>
          </a:bodyPr>
          <a:lstStyle/>
          <a:p>
            <a:r>
              <a:rPr lang="ru-RU" sz="1600" b="0" dirty="0" smtClean="0">
                <a:solidFill>
                  <a:srgbClr val="FC6E51"/>
                </a:solidFill>
                <a:latin typeface="+mj-lt"/>
              </a:rPr>
              <a:t>Варианты использования графика БДДС</a:t>
            </a:r>
            <a:endParaRPr lang="ru-RU" sz="1400" b="0" dirty="0">
              <a:solidFill>
                <a:schemeClr val="bg2">
                  <a:lumMod val="10000"/>
                </a:schemeClr>
              </a:solidFill>
              <a:latin typeface="+mj-lt"/>
            </a:endParaRPr>
          </a:p>
        </p:txBody>
      </p:sp>
      <p:sp>
        <p:nvSpPr>
          <p:cNvPr id="8" name="TextBox 7"/>
          <p:cNvSpPr txBox="1"/>
          <p:nvPr/>
        </p:nvSpPr>
        <p:spPr>
          <a:xfrm>
            <a:off x="7335148" y="4680247"/>
            <a:ext cx="4113728" cy="1631216"/>
          </a:xfrm>
          <a:prstGeom prst="rect">
            <a:avLst/>
          </a:prstGeom>
          <a:noFill/>
        </p:spPr>
        <p:txBody>
          <a:bodyPr wrap="square" rtlCol="0">
            <a:spAutoFit/>
          </a:bodyPr>
          <a:lstStyle/>
          <a:p>
            <a:r>
              <a:rPr lang="ru-RU" sz="1600" b="0" dirty="0" smtClean="0">
                <a:solidFill>
                  <a:srgbClr val="FC6E51"/>
                </a:solidFill>
                <a:latin typeface="+mj-lt"/>
              </a:rPr>
              <a:t>Только резервирование бюджета</a:t>
            </a:r>
          </a:p>
          <a:p>
            <a:pPr marL="285750" indent="-285750">
              <a:buFont typeface="Wingdings" panose="05000000000000000000" pitchFamily="2" charset="2"/>
              <a:buChar char="§"/>
            </a:pPr>
            <a:r>
              <a:rPr lang="ru-RU" sz="1400" b="0" dirty="0" smtClean="0">
                <a:solidFill>
                  <a:schemeClr val="bg2">
                    <a:lumMod val="10000"/>
                  </a:schemeClr>
                </a:solidFill>
                <a:latin typeface="+mj-lt"/>
              </a:rPr>
              <a:t>График расчетов содержит сумму расхода по периодам без детализации конкретных платежей и начислений.</a:t>
            </a:r>
          </a:p>
          <a:p>
            <a:pPr marL="285750" indent="-285750">
              <a:buFont typeface="Wingdings" panose="05000000000000000000" pitchFamily="2" charset="2"/>
              <a:buChar char="§"/>
            </a:pPr>
            <a:r>
              <a:rPr lang="ru-RU" sz="1400" dirty="0" smtClean="0">
                <a:solidFill>
                  <a:schemeClr val="bg2">
                    <a:lumMod val="10000"/>
                  </a:schemeClr>
                </a:solidFill>
                <a:latin typeface="+mj-lt"/>
              </a:rPr>
              <a:t>Заявки на оплату </a:t>
            </a:r>
            <a:r>
              <a:rPr lang="ru-RU" sz="1400" b="0" dirty="0" smtClean="0">
                <a:solidFill>
                  <a:schemeClr val="bg2">
                    <a:lumMod val="10000"/>
                  </a:schemeClr>
                </a:solidFill>
                <a:latin typeface="+mj-lt"/>
              </a:rPr>
              <a:t>создаются</a:t>
            </a:r>
            <a:r>
              <a:rPr lang="ru-RU" sz="1400" dirty="0" smtClean="0">
                <a:solidFill>
                  <a:schemeClr val="bg2">
                    <a:lumMod val="10000"/>
                  </a:schemeClr>
                </a:solidFill>
                <a:latin typeface="+mj-lt"/>
              </a:rPr>
              <a:t> только в ручном режиме</a:t>
            </a:r>
            <a:r>
              <a:rPr lang="ru-RU" sz="1400" b="0" dirty="0" smtClean="0">
                <a:solidFill>
                  <a:schemeClr val="bg2">
                    <a:lumMod val="10000"/>
                  </a:schemeClr>
                </a:solidFill>
                <a:latin typeface="+mj-lt"/>
              </a:rPr>
              <a:t>.</a:t>
            </a:r>
          </a:p>
          <a:p>
            <a:pPr marL="285750" indent="-285750">
              <a:buFont typeface="Wingdings" panose="05000000000000000000" pitchFamily="2" charset="2"/>
              <a:buChar char="§"/>
            </a:pPr>
            <a:endParaRPr lang="ru-RU" sz="1400" b="0" dirty="0">
              <a:solidFill>
                <a:schemeClr val="bg2">
                  <a:lumMod val="10000"/>
                </a:schemeClr>
              </a:solidFill>
              <a:latin typeface="+mj-lt"/>
            </a:endParaRPr>
          </a:p>
        </p:txBody>
      </p:sp>
      <p:sp>
        <p:nvSpPr>
          <p:cNvPr id="9" name="TextBox 8"/>
          <p:cNvSpPr txBox="1"/>
          <p:nvPr/>
        </p:nvSpPr>
        <p:spPr>
          <a:xfrm>
            <a:off x="7319140" y="3479918"/>
            <a:ext cx="4221544" cy="1200329"/>
          </a:xfrm>
          <a:prstGeom prst="rect">
            <a:avLst/>
          </a:prstGeom>
          <a:noFill/>
        </p:spPr>
        <p:txBody>
          <a:bodyPr wrap="square" rtlCol="0">
            <a:spAutoFit/>
          </a:bodyPr>
          <a:lstStyle/>
          <a:p>
            <a:r>
              <a:rPr lang="ru-RU" sz="1600" b="0" dirty="0" smtClean="0">
                <a:solidFill>
                  <a:srgbClr val="FC6E51"/>
                </a:solidFill>
                <a:latin typeface="+mj-lt"/>
              </a:rPr>
              <a:t>Автоматическое создание платежных позиций</a:t>
            </a:r>
          </a:p>
          <a:p>
            <a:pPr marL="285750" indent="-285750">
              <a:buFont typeface="Wingdings" panose="05000000000000000000" pitchFamily="2" charset="2"/>
              <a:buChar char="§"/>
            </a:pPr>
            <a:r>
              <a:rPr lang="ru-RU" sz="1400" b="0" dirty="0">
                <a:solidFill>
                  <a:schemeClr val="bg2">
                    <a:lumMod val="10000"/>
                  </a:schemeClr>
                </a:solidFill>
                <a:latin typeface="+mj-lt"/>
              </a:rPr>
              <a:t>Доступно указание документа </a:t>
            </a:r>
            <a:r>
              <a:rPr lang="ru-RU" sz="1400" b="0" dirty="0" smtClean="0">
                <a:solidFill>
                  <a:schemeClr val="bg2">
                    <a:lumMod val="10000"/>
                  </a:schemeClr>
                </a:solidFill>
                <a:latin typeface="+mj-lt"/>
              </a:rPr>
              <a:t>резервирования (БДР / БДДС).</a:t>
            </a:r>
            <a:endParaRPr lang="ru-RU" sz="1400" b="0" dirty="0">
              <a:solidFill>
                <a:schemeClr val="bg2">
                  <a:lumMod val="10000"/>
                </a:schemeClr>
              </a:solidFill>
              <a:latin typeface="+mj-lt"/>
            </a:endParaRPr>
          </a:p>
          <a:p>
            <a:pPr marL="285750" indent="-285750">
              <a:buFont typeface="Wingdings" panose="05000000000000000000" pitchFamily="2" charset="2"/>
              <a:buChar char="§"/>
            </a:pPr>
            <a:r>
              <a:rPr lang="ru-RU" sz="1400" dirty="0" smtClean="0">
                <a:solidFill>
                  <a:schemeClr val="bg2">
                    <a:lumMod val="10000"/>
                  </a:schemeClr>
                </a:solidFill>
                <a:latin typeface="+mj-lt"/>
              </a:rPr>
              <a:t>Заявки на оплату не используются</a:t>
            </a:r>
            <a:r>
              <a:rPr lang="ru-RU" sz="1400" b="0" dirty="0" smtClean="0">
                <a:solidFill>
                  <a:schemeClr val="bg2">
                    <a:lumMod val="10000"/>
                  </a:schemeClr>
                </a:solidFill>
                <a:latin typeface="+mj-lt"/>
              </a:rPr>
              <a:t>. График оплат отображается в платежном календаре.</a:t>
            </a:r>
            <a:endParaRPr lang="ru-RU" sz="1400" b="0" dirty="0">
              <a:solidFill>
                <a:schemeClr val="bg2">
                  <a:lumMod val="10000"/>
                </a:schemeClr>
              </a:solidFill>
              <a:latin typeface="+mj-lt"/>
            </a:endParaRPr>
          </a:p>
        </p:txBody>
      </p:sp>
      <p:sp>
        <p:nvSpPr>
          <p:cNvPr id="10" name="TextBox 9"/>
          <p:cNvSpPr txBox="1"/>
          <p:nvPr/>
        </p:nvSpPr>
        <p:spPr>
          <a:xfrm>
            <a:off x="7319140" y="2303983"/>
            <a:ext cx="4221544" cy="1200329"/>
          </a:xfrm>
          <a:prstGeom prst="rect">
            <a:avLst/>
          </a:prstGeom>
          <a:noFill/>
        </p:spPr>
        <p:txBody>
          <a:bodyPr wrap="square" rtlCol="0">
            <a:spAutoFit/>
          </a:bodyPr>
          <a:lstStyle/>
          <a:p>
            <a:r>
              <a:rPr lang="ru-RU" sz="1600" b="0" dirty="0" smtClean="0">
                <a:solidFill>
                  <a:srgbClr val="FC6E51"/>
                </a:solidFill>
                <a:latin typeface="+mj-lt"/>
              </a:rPr>
              <a:t>Резервирование и контроль графика</a:t>
            </a:r>
          </a:p>
          <a:p>
            <a:pPr marL="285750" indent="-285750">
              <a:buFont typeface="Wingdings" panose="05000000000000000000" pitchFamily="2" charset="2"/>
              <a:buChar char="§"/>
            </a:pPr>
            <a:r>
              <a:rPr lang="ru-RU" sz="1400" b="0" dirty="0" smtClean="0">
                <a:solidFill>
                  <a:schemeClr val="bg2">
                    <a:lumMod val="10000"/>
                  </a:schemeClr>
                </a:solidFill>
                <a:latin typeface="+mj-lt"/>
              </a:rPr>
              <a:t>Доступно указание документа резервирования (БДР / БДДС).</a:t>
            </a:r>
          </a:p>
          <a:p>
            <a:pPr marL="285750" indent="-285750">
              <a:buFont typeface="Wingdings" panose="05000000000000000000" pitchFamily="2" charset="2"/>
              <a:buChar char="§"/>
            </a:pPr>
            <a:r>
              <a:rPr lang="ru-RU" sz="1400" dirty="0" smtClean="0">
                <a:solidFill>
                  <a:schemeClr val="bg2">
                    <a:lumMod val="10000"/>
                  </a:schemeClr>
                </a:solidFill>
                <a:latin typeface="+mj-lt"/>
              </a:rPr>
              <a:t>Заявки на оплату</a:t>
            </a:r>
            <a:r>
              <a:rPr lang="ru-RU" sz="1400" b="0" dirty="0" smtClean="0">
                <a:solidFill>
                  <a:schemeClr val="bg2">
                    <a:lumMod val="10000"/>
                  </a:schemeClr>
                </a:solidFill>
                <a:latin typeface="+mj-lt"/>
              </a:rPr>
              <a:t> создаются по графику расчетов </a:t>
            </a:r>
            <a:r>
              <a:rPr lang="ru-RU" sz="1400" dirty="0" smtClean="0">
                <a:solidFill>
                  <a:schemeClr val="bg2">
                    <a:lumMod val="10000"/>
                  </a:schemeClr>
                </a:solidFill>
                <a:latin typeface="+mj-lt"/>
              </a:rPr>
              <a:t>регламентным заданием</a:t>
            </a:r>
            <a:r>
              <a:rPr lang="ru-RU" sz="1400" b="0" dirty="0" smtClean="0">
                <a:solidFill>
                  <a:schemeClr val="bg2">
                    <a:lumMod val="10000"/>
                  </a:schemeClr>
                </a:solidFill>
                <a:latin typeface="+mj-lt"/>
              </a:rPr>
              <a:t> или вручную.</a:t>
            </a:r>
            <a:endParaRPr lang="ru-RU" sz="1400" b="0" dirty="0">
              <a:solidFill>
                <a:schemeClr val="bg2">
                  <a:lumMod val="10000"/>
                </a:schemeClr>
              </a:solidFill>
              <a:latin typeface="+mj-lt"/>
            </a:endParaRPr>
          </a:p>
        </p:txBody>
      </p:sp>
      <p:sp>
        <p:nvSpPr>
          <p:cNvPr id="11" name="TextBox 10"/>
          <p:cNvSpPr txBox="1"/>
          <p:nvPr/>
        </p:nvSpPr>
        <p:spPr>
          <a:xfrm>
            <a:off x="5328196" y="2303983"/>
            <a:ext cx="1728192" cy="2492990"/>
          </a:xfrm>
          <a:prstGeom prst="rect">
            <a:avLst/>
          </a:prstGeom>
          <a:solidFill>
            <a:schemeClr val="bg1"/>
          </a:solidFill>
          <a:ln w="28575">
            <a:solidFill>
              <a:srgbClr val="FDB4A5"/>
            </a:solidFill>
          </a:ln>
        </p:spPr>
        <p:txBody>
          <a:bodyPr wrap="square" rtlCol="0">
            <a:spAutoFit/>
          </a:bodyPr>
          <a:lstStyle/>
          <a:p>
            <a:pPr algn="ctr"/>
            <a:r>
              <a:rPr lang="ru-RU" sz="1600" dirty="0" smtClean="0">
                <a:solidFill>
                  <a:srgbClr val="FF0000"/>
                </a:solidFill>
                <a:latin typeface="+mj-lt"/>
              </a:rPr>
              <a:t>Важно!</a:t>
            </a:r>
          </a:p>
          <a:p>
            <a:pPr algn="ctr"/>
            <a:r>
              <a:rPr lang="ru-RU" sz="1400" b="0" dirty="0" smtClean="0">
                <a:solidFill>
                  <a:schemeClr val="tx1"/>
                </a:solidFill>
                <a:latin typeface="+mj-lt"/>
              </a:rPr>
              <a:t>Контроль договора доступен только при наличие графика расчетов.</a:t>
            </a:r>
          </a:p>
          <a:p>
            <a:pPr algn="ctr"/>
            <a:endParaRPr lang="ru-RU" sz="1400" b="0" dirty="0">
              <a:solidFill>
                <a:schemeClr val="tx1"/>
              </a:solidFill>
              <a:latin typeface="+mj-lt"/>
            </a:endParaRPr>
          </a:p>
          <a:p>
            <a:pPr algn="ctr"/>
            <a:r>
              <a:rPr lang="ru-RU" sz="1400" b="0" dirty="0" smtClean="0">
                <a:solidFill>
                  <a:schemeClr val="tx1"/>
                </a:solidFill>
                <a:latin typeface="+mj-lt"/>
              </a:rPr>
              <a:t>Варианты использования графика влияют только на исполнение. </a:t>
            </a:r>
          </a:p>
        </p:txBody>
      </p:sp>
    </p:spTree>
    <p:extLst>
      <p:ext uri="{BB962C8B-B14F-4D97-AF65-F5344CB8AC3E}">
        <p14:creationId xmlns:p14="http://schemas.microsoft.com/office/powerpoint/2010/main" val="294610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с поставщиком (контроль графика расчетов)</a:t>
            </a:r>
            <a:endParaRPr lang="ru-RU" dirty="0"/>
          </a:p>
        </p:txBody>
      </p:sp>
      <p:pic>
        <p:nvPicPr>
          <p:cNvPr id="5" name="Рисунок 4"/>
          <p:cNvPicPr>
            <a:picLocks noChangeAspect="1"/>
          </p:cNvPicPr>
          <p:nvPr/>
        </p:nvPicPr>
        <p:blipFill>
          <a:blip r:embed="rId2"/>
          <a:stretch>
            <a:fillRect/>
          </a:stretch>
        </p:blipFill>
        <p:spPr>
          <a:xfrm>
            <a:off x="1636814" y="1007839"/>
            <a:ext cx="8246860" cy="5353082"/>
          </a:xfrm>
          <a:prstGeom prst="rect">
            <a:avLst/>
          </a:prstGeom>
        </p:spPr>
      </p:pic>
    </p:spTree>
    <p:extLst>
      <p:ext uri="{BB962C8B-B14F-4D97-AF65-F5344CB8AC3E}">
        <p14:creationId xmlns:p14="http://schemas.microsoft.com/office/powerpoint/2010/main" val="1404779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с поставщиком (контроль графика расчетов)</a:t>
            </a:r>
            <a:endParaRPr lang="ru-RU" dirty="0"/>
          </a:p>
        </p:txBody>
      </p:sp>
      <p:pic>
        <p:nvPicPr>
          <p:cNvPr id="4" name="Рисунок 3"/>
          <p:cNvPicPr>
            <a:picLocks noChangeAspect="1"/>
          </p:cNvPicPr>
          <p:nvPr/>
        </p:nvPicPr>
        <p:blipFill>
          <a:blip r:embed="rId2"/>
          <a:stretch>
            <a:fillRect/>
          </a:stretch>
        </p:blipFill>
        <p:spPr>
          <a:xfrm>
            <a:off x="1570409" y="3528119"/>
            <a:ext cx="7344816" cy="2559672"/>
          </a:xfrm>
          <a:prstGeom prst="rect">
            <a:avLst/>
          </a:prstGeom>
        </p:spPr>
      </p:pic>
      <p:pic>
        <p:nvPicPr>
          <p:cNvPr id="3" name="Рисунок 2"/>
          <p:cNvPicPr>
            <a:picLocks noChangeAspect="1"/>
          </p:cNvPicPr>
          <p:nvPr/>
        </p:nvPicPr>
        <p:blipFill>
          <a:blip r:embed="rId3"/>
          <a:stretch>
            <a:fillRect/>
          </a:stretch>
        </p:blipFill>
        <p:spPr>
          <a:xfrm>
            <a:off x="1578556" y="1007839"/>
            <a:ext cx="8183676" cy="2411135"/>
          </a:xfrm>
          <a:prstGeom prst="rect">
            <a:avLst/>
          </a:prstGeom>
        </p:spPr>
      </p:pic>
      <p:sp>
        <p:nvSpPr>
          <p:cNvPr id="7" name="TextBox 6"/>
          <p:cNvSpPr txBox="1"/>
          <p:nvPr/>
        </p:nvSpPr>
        <p:spPr>
          <a:xfrm>
            <a:off x="9198516" y="4419613"/>
            <a:ext cx="1872208" cy="584775"/>
          </a:xfrm>
          <a:prstGeom prst="rect">
            <a:avLst/>
          </a:prstGeom>
          <a:noFill/>
        </p:spPr>
        <p:txBody>
          <a:bodyPr wrap="square" rtlCol="0">
            <a:spAutoFit/>
          </a:bodyPr>
          <a:lstStyle/>
          <a:p>
            <a:pPr algn="ctr"/>
            <a:r>
              <a:rPr lang="ru-RU" sz="1600" b="0" dirty="0" smtClean="0">
                <a:solidFill>
                  <a:schemeClr val="tx1"/>
                </a:solidFill>
                <a:latin typeface="+mj-lt"/>
              </a:rPr>
              <a:t>Результат проверки</a:t>
            </a:r>
          </a:p>
          <a:p>
            <a:pPr algn="ctr"/>
            <a:r>
              <a:rPr lang="ru-RU" sz="1600" b="0" dirty="0" smtClean="0">
                <a:solidFill>
                  <a:srgbClr val="00B050"/>
                </a:solidFill>
                <a:latin typeface="+mj-lt"/>
              </a:rPr>
              <a:t>Контроль пройден</a:t>
            </a:r>
          </a:p>
        </p:txBody>
      </p:sp>
      <p:sp>
        <p:nvSpPr>
          <p:cNvPr id="8" name="Овал 7"/>
          <p:cNvSpPr/>
          <p:nvPr/>
        </p:nvSpPr>
        <p:spPr>
          <a:xfrm>
            <a:off x="9144620" y="3722617"/>
            <a:ext cx="1980000" cy="1978769"/>
          </a:xfrm>
          <a:prstGeom prst="ellipse">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4648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с поставщиком (контроль графика расчетов)</a:t>
            </a:r>
            <a:endParaRPr lang="ru-RU" dirty="0"/>
          </a:p>
        </p:txBody>
      </p:sp>
      <p:pic>
        <p:nvPicPr>
          <p:cNvPr id="3" name="Рисунок 2"/>
          <p:cNvPicPr>
            <a:picLocks noChangeAspect="1"/>
          </p:cNvPicPr>
          <p:nvPr/>
        </p:nvPicPr>
        <p:blipFill>
          <a:blip r:embed="rId2"/>
          <a:stretch>
            <a:fillRect/>
          </a:stretch>
        </p:blipFill>
        <p:spPr>
          <a:xfrm>
            <a:off x="1655788" y="1655911"/>
            <a:ext cx="7996307" cy="4465956"/>
          </a:xfrm>
          <a:prstGeom prst="rect">
            <a:avLst/>
          </a:prstGeom>
        </p:spPr>
      </p:pic>
      <p:sp>
        <p:nvSpPr>
          <p:cNvPr id="7" name="TextBox 6"/>
          <p:cNvSpPr txBox="1"/>
          <p:nvPr/>
        </p:nvSpPr>
        <p:spPr>
          <a:xfrm>
            <a:off x="1439764" y="980772"/>
            <a:ext cx="8129904" cy="338554"/>
          </a:xfrm>
          <a:prstGeom prst="rect">
            <a:avLst/>
          </a:prstGeom>
          <a:noFill/>
        </p:spPr>
        <p:txBody>
          <a:bodyPr wrap="square" rtlCol="0">
            <a:spAutoFit/>
          </a:bodyPr>
          <a:lstStyle/>
          <a:p>
            <a:pPr algn="ctr"/>
            <a:r>
              <a:rPr lang="ru-RU" sz="1600" b="0" dirty="0" smtClean="0">
                <a:solidFill>
                  <a:srgbClr val="FC6E51"/>
                </a:solidFill>
                <a:latin typeface="+mj-lt"/>
              </a:rPr>
              <a:t>Действие: </a:t>
            </a:r>
            <a:r>
              <a:rPr lang="ru-RU" sz="1600" b="0" dirty="0" smtClean="0">
                <a:solidFill>
                  <a:schemeClr val="tx1"/>
                </a:solidFill>
                <a:latin typeface="+mj-lt"/>
              </a:rPr>
              <a:t>Увеличиваем сумму договора на 10 копеек. Фиксируем нарушение контроля. </a:t>
            </a:r>
          </a:p>
        </p:txBody>
      </p:sp>
    </p:spTree>
    <p:extLst>
      <p:ext uri="{BB962C8B-B14F-4D97-AF65-F5344CB8AC3E}">
        <p14:creationId xmlns:p14="http://schemas.microsoft.com/office/powerpoint/2010/main" val="2142200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Базовые сведения о планах и лимитах</a:t>
            </a:r>
            <a:endParaRPr lang="ru-RU" dirty="0"/>
          </a:p>
        </p:txBody>
      </p:sp>
      <p:sp>
        <p:nvSpPr>
          <p:cNvPr id="4" name="TextBox 3"/>
          <p:cNvSpPr txBox="1"/>
          <p:nvPr/>
        </p:nvSpPr>
        <p:spPr>
          <a:xfrm>
            <a:off x="8252406" y="1328965"/>
            <a:ext cx="3121367" cy="1200329"/>
          </a:xfrm>
          <a:prstGeom prst="rect">
            <a:avLst/>
          </a:prstGeom>
          <a:noFill/>
        </p:spPr>
        <p:txBody>
          <a:bodyPr wrap="none" rtlCol="0">
            <a:spAutoFit/>
          </a:bodyPr>
          <a:lstStyle/>
          <a:p>
            <a:r>
              <a:rPr lang="ru-RU" sz="1600" b="0" dirty="0" smtClean="0">
                <a:solidFill>
                  <a:schemeClr val="accent2"/>
                </a:solidFill>
                <a:latin typeface="+mj-lt"/>
                <a:ea typeface="+mj-ea"/>
                <a:cs typeface="+mj-cs"/>
              </a:rPr>
              <a:t>Валюта контроля лимитов</a:t>
            </a:r>
            <a:r>
              <a:rPr lang="ru-RU" sz="1600" dirty="0" smtClean="0">
                <a:solidFill>
                  <a:schemeClr val="accent2"/>
                </a:solidFill>
                <a:latin typeface="+mj-lt"/>
                <a:ea typeface="+mj-ea"/>
                <a:cs typeface="+mj-cs"/>
              </a:rPr>
              <a:t> </a:t>
            </a:r>
          </a:p>
          <a:p>
            <a:endParaRPr lang="ru-RU" sz="800" dirty="0" smtClean="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Валюта управленческого учета</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Валюта лимитирования ЦФО</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Валюта операции</a:t>
            </a:r>
            <a:endParaRPr lang="ru-RU" sz="1600" b="0" dirty="0">
              <a:solidFill>
                <a:schemeClr val="accent3">
                  <a:lumMod val="50000"/>
                </a:schemeClr>
              </a:solidFill>
              <a:latin typeface="+mj-lt"/>
              <a:ea typeface="+mj-ea"/>
              <a:cs typeface="+mj-cs"/>
            </a:endParaRPr>
          </a:p>
        </p:txBody>
      </p:sp>
      <p:sp>
        <p:nvSpPr>
          <p:cNvPr id="5" name="TextBox 4"/>
          <p:cNvSpPr txBox="1"/>
          <p:nvPr/>
        </p:nvSpPr>
        <p:spPr>
          <a:xfrm>
            <a:off x="8252406" y="2872227"/>
            <a:ext cx="1579278" cy="954107"/>
          </a:xfrm>
          <a:prstGeom prst="rect">
            <a:avLst/>
          </a:prstGeom>
          <a:noFill/>
        </p:spPr>
        <p:txBody>
          <a:bodyPr wrap="none" rtlCol="0">
            <a:spAutoFit/>
          </a:bodyPr>
          <a:lstStyle/>
          <a:p>
            <a:r>
              <a:rPr lang="ru-RU" sz="1600" b="0" dirty="0" smtClean="0">
                <a:solidFill>
                  <a:srgbClr val="ED7D31"/>
                </a:solidFill>
                <a:latin typeface="+mj-lt"/>
                <a:ea typeface="+mj-ea"/>
                <a:cs typeface="+mj-cs"/>
              </a:rPr>
              <a:t>Виды бюджетов</a:t>
            </a:r>
          </a:p>
          <a:p>
            <a:endParaRPr lang="ru-RU" sz="800" dirty="0" smtClean="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БДДС</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БДР</a:t>
            </a:r>
          </a:p>
        </p:txBody>
      </p:sp>
      <p:sp>
        <p:nvSpPr>
          <p:cNvPr id="6" name="TextBox 5"/>
          <p:cNvSpPr txBox="1"/>
          <p:nvPr/>
        </p:nvSpPr>
        <p:spPr>
          <a:xfrm>
            <a:off x="8252406" y="4090734"/>
            <a:ext cx="3002745" cy="954107"/>
          </a:xfrm>
          <a:prstGeom prst="rect">
            <a:avLst/>
          </a:prstGeom>
          <a:noFill/>
        </p:spPr>
        <p:txBody>
          <a:bodyPr wrap="none" rtlCol="0">
            <a:spAutoFit/>
          </a:bodyPr>
          <a:lstStyle/>
          <a:p>
            <a:r>
              <a:rPr lang="ru-RU" sz="1600" b="0" dirty="0" smtClean="0">
                <a:solidFill>
                  <a:schemeClr val="accent2"/>
                </a:solidFill>
                <a:latin typeface="+mj-lt"/>
                <a:ea typeface="+mj-ea"/>
                <a:cs typeface="+mj-cs"/>
              </a:rPr>
              <a:t>Лимиты устанавливаются</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По данным бюджетирования</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По данным планирования</a:t>
            </a:r>
          </a:p>
        </p:txBody>
      </p:sp>
      <p:sp>
        <p:nvSpPr>
          <p:cNvPr id="7" name="TextBox 6"/>
          <p:cNvSpPr txBox="1"/>
          <p:nvPr/>
        </p:nvSpPr>
        <p:spPr>
          <a:xfrm>
            <a:off x="143620" y="1328965"/>
            <a:ext cx="8208912" cy="4647426"/>
          </a:xfrm>
          <a:prstGeom prst="rect">
            <a:avLst/>
          </a:prstGeom>
          <a:noFill/>
        </p:spPr>
        <p:txBody>
          <a:bodyPr wrap="square" rtlCol="0">
            <a:spAutoFit/>
          </a:bodyPr>
          <a:lstStyle/>
          <a:p>
            <a:r>
              <a:rPr lang="ru-RU" sz="1600" b="0" dirty="0" smtClean="0">
                <a:solidFill>
                  <a:schemeClr val="accent2"/>
                </a:solidFill>
                <a:latin typeface="+mj-lt"/>
                <a:ea typeface="+mj-ea"/>
                <a:cs typeface="+mj-cs"/>
              </a:rPr>
              <a:t>Базовые сведения:</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600" b="0" dirty="0">
                <a:solidFill>
                  <a:schemeClr val="accent3">
                    <a:lumMod val="50000"/>
                  </a:schemeClr>
                </a:solidFill>
                <a:latin typeface="+mj-lt"/>
                <a:ea typeface="+mj-ea"/>
                <a:cs typeface="+mj-cs"/>
              </a:rPr>
              <a:t>Планирование и лимитирование не используют </a:t>
            </a:r>
            <a:r>
              <a:rPr lang="ru-RU" sz="1600" b="0" dirty="0" smtClean="0">
                <a:solidFill>
                  <a:schemeClr val="accent3">
                    <a:lumMod val="50000"/>
                  </a:schemeClr>
                </a:solidFill>
                <a:latin typeface="+mj-lt"/>
                <a:ea typeface="+mj-ea"/>
                <a:cs typeface="+mj-cs"/>
              </a:rPr>
              <a:t>сценарии. </a:t>
            </a:r>
            <a:endParaRPr lang="ru-RU" sz="1600" b="0" dirty="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600" b="0" dirty="0">
                <a:solidFill>
                  <a:schemeClr val="accent3">
                    <a:lumMod val="50000"/>
                  </a:schemeClr>
                </a:solidFill>
                <a:latin typeface="+mj-lt"/>
                <a:ea typeface="+mj-ea"/>
                <a:cs typeface="+mj-cs"/>
              </a:rPr>
              <a:t>Периодичность планирования </a:t>
            </a:r>
            <a:r>
              <a:rPr lang="ru-RU" sz="1600" b="0" dirty="0" smtClean="0">
                <a:solidFill>
                  <a:schemeClr val="accent3">
                    <a:lumMod val="50000"/>
                  </a:schemeClr>
                </a:solidFill>
                <a:latin typeface="+mj-lt"/>
                <a:ea typeface="+mj-ea"/>
                <a:cs typeface="+mj-cs"/>
              </a:rPr>
              <a:t>(</a:t>
            </a:r>
            <a:r>
              <a:rPr lang="ru-RU" sz="1600" b="0" dirty="0">
                <a:solidFill>
                  <a:schemeClr val="accent3">
                    <a:lumMod val="50000"/>
                  </a:schemeClr>
                </a:solidFill>
                <a:latin typeface="+mj-lt"/>
                <a:ea typeface="+mj-ea"/>
                <a:cs typeface="+mj-cs"/>
              </a:rPr>
              <a:t>мин: </a:t>
            </a:r>
            <a:r>
              <a:rPr lang="ru-RU" sz="1600" b="0" dirty="0">
                <a:solidFill>
                  <a:srgbClr val="C00000"/>
                </a:solidFill>
                <a:latin typeface="+mj-lt"/>
                <a:ea typeface="+mj-ea"/>
                <a:cs typeface="+mj-cs"/>
              </a:rPr>
              <a:t>день</a:t>
            </a:r>
            <a:r>
              <a:rPr lang="ru-RU" sz="1600" b="0" dirty="0" smtClean="0">
                <a:solidFill>
                  <a:schemeClr val="accent3">
                    <a:lumMod val="50000"/>
                  </a:schemeClr>
                </a:solidFill>
                <a:latin typeface="+mj-lt"/>
                <a:ea typeface="+mj-ea"/>
                <a:cs typeface="+mj-cs"/>
              </a:rPr>
              <a:t>, макс: </a:t>
            </a:r>
            <a:r>
              <a:rPr lang="ru-RU" sz="1600" b="0" dirty="0" smtClean="0">
                <a:solidFill>
                  <a:srgbClr val="C00000"/>
                </a:solidFill>
                <a:latin typeface="+mj-lt"/>
                <a:ea typeface="+mj-ea"/>
                <a:cs typeface="+mj-cs"/>
              </a:rPr>
              <a:t>год</a:t>
            </a:r>
            <a:r>
              <a:rPr lang="ru-RU" sz="1600" b="0" dirty="0">
                <a:solidFill>
                  <a:schemeClr val="accent3">
                    <a:lumMod val="50000"/>
                  </a:schemeClr>
                </a:solidFill>
                <a:latin typeface="+mj-lt"/>
                <a:ea typeface="+mj-ea"/>
                <a:cs typeface="+mj-cs"/>
              </a:rPr>
              <a:t>), единая по виду </a:t>
            </a:r>
            <a:r>
              <a:rPr lang="ru-RU" sz="1600" b="0" dirty="0" smtClean="0">
                <a:solidFill>
                  <a:schemeClr val="accent3">
                    <a:lumMod val="50000"/>
                  </a:schemeClr>
                </a:solidFill>
                <a:latin typeface="+mj-lt"/>
                <a:ea typeface="+mj-ea"/>
                <a:cs typeface="+mj-cs"/>
              </a:rPr>
              <a:t>бюджета.</a:t>
            </a:r>
            <a:endParaRPr lang="ru-RU" sz="1600" b="0" dirty="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Периодичность </a:t>
            </a:r>
            <a:r>
              <a:rPr lang="ru-RU" sz="1600" b="0" dirty="0">
                <a:solidFill>
                  <a:schemeClr val="accent3">
                    <a:lumMod val="50000"/>
                  </a:schemeClr>
                </a:solidFill>
                <a:latin typeface="+mj-lt"/>
                <a:ea typeface="+mj-ea"/>
                <a:cs typeface="+mj-cs"/>
              </a:rPr>
              <a:t>лимитирования (мин: </a:t>
            </a:r>
            <a:r>
              <a:rPr lang="ru-RU" sz="1600" b="0" dirty="0">
                <a:solidFill>
                  <a:srgbClr val="C00000"/>
                </a:solidFill>
                <a:latin typeface="+mj-lt"/>
                <a:ea typeface="+mj-ea"/>
                <a:cs typeface="+mj-cs"/>
              </a:rPr>
              <a:t>декада</a:t>
            </a:r>
            <a:r>
              <a:rPr lang="ru-RU" sz="1600" b="0" dirty="0">
                <a:solidFill>
                  <a:schemeClr val="accent3">
                    <a:lumMod val="50000"/>
                  </a:schemeClr>
                </a:solidFill>
                <a:latin typeface="+mj-lt"/>
                <a:ea typeface="+mj-ea"/>
                <a:cs typeface="+mj-cs"/>
              </a:rPr>
              <a:t>, макс: </a:t>
            </a:r>
            <a:r>
              <a:rPr lang="ru-RU" sz="1600" b="0" dirty="0">
                <a:solidFill>
                  <a:srgbClr val="C00000"/>
                </a:solidFill>
                <a:latin typeface="+mj-lt"/>
                <a:ea typeface="+mj-ea"/>
                <a:cs typeface="+mj-cs"/>
              </a:rPr>
              <a:t>год</a:t>
            </a:r>
            <a:r>
              <a:rPr lang="ru-RU" sz="1600" b="0" dirty="0">
                <a:solidFill>
                  <a:schemeClr val="accent3">
                    <a:lumMod val="50000"/>
                  </a:schemeClr>
                </a:solidFill>
                <a:latin typeface="+mj-lt"/>
                <a:ea typeface="+mj-ea"/>
                <a:cs typeface="+mj-cs"/>
              </a:rPr>
              <a:t>), устанавливается для </a:t>
            </a:r>
            <a:r>
              <a:rPr lang="ru-RU" sz="1600" b="0" dirty="0" smtClean="0">
                <a:solidFill>
                  <a:schemeClr val="accent3">
                    <a:lumMod val="50000"/>
                  </a:schemeClr>
                </a:solidFill>
                <a:latin typeface="+mj-lt"/>
                <a:ea typeface="+mj-ea"/>
                <a:cs typeface="+mj-cs"/>
              </a:rPr>
              <a:t>статьи.</a:t>
            </a:r>
            <a:endParaRPr lang="ru-RU" sz="1600" b="0" dirty="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Параметры лимитирования действуют пока не введут новые.</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Возможен контроль по статье, по статье с </a:t>
            </a:r>
            <a:r>
              <a:rPr lang="ru-RU" sz="1600" b="0" dirty="0">
                <a:solidFill>
                  <a:schemeClr val="accent3">
                    <a:lumMod val="50000"/>
                  </a:schemeClr>
                </a:solidFill>
                <a:latin typeface="+mj-lt"/>
                <a:ea typeface="+mj-ea"/>
                <a:cs typeface="+mj-cs"/>
              </a:rPr>
              <a:t>учетом </a:t>
            </a:r>
            <a:r>
              <a:rPr lang="ru-RU" sz="1600" b="0" dirty="0" smtClean="0">
                <a:solidFill>
                  <a:schemeClr val="accent3">
                    <a:lumMod val="50000"/>
                  </a:schemeClr>
                </a:solidFill>
                <a:latin typeface="+mj-lt"/>
                <a:ea typeface="+mj-ea"/>
                <a:cs typeface="+mj-cs"/>
              </a:rPr>
              <a:t>аналитик, по группе без учета аналитик. </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Статьи можно группировать, группам давать названия и устанавливать периодичность.</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Реакция системы на превышение устанавливается на статью, группу, вид бюджета.</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Горизонт планирования может быть фиксированным, скользящим, свободным.</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Планирование и лимитирование использует свой курс валют.</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Структура плана имеет предопределенный состав аналитик, вид плана гибко настраивается.</a:t>
            </a:r>
          </a:p>
          <a:p>
            <a:endParaRPr lang="ru-RU" sz="800" b="0" dirty="0" smtClean="0">
              <a:solidFill>
                <a:schemeClr val="accent2"/>
              </a:solidFill>
              <a:latin typeface="+mj-lt"/>
              <a:ea typeface="+mj-ea"/>
              <a:cs typeface="+mj-cs"/>
            </a:endParaRPr>
          </a:p>
          <a:p>
            <a:r>
              <a:rPr lang="ru-RU" sz="1600" b="0" dirty="0" smtClean="0">
                <a:solidFill>
                  <a:schemeClr val="accent2"/>
                </a:solidFill>
                <a:latin typeface="+mj-lt"/>
                <a:ea typeface="+mj-ea"/>
                <a:cs typeface="+mj-cs"/>
              </a:rPr>
              <a:t>Базовые </a:t>
            </a:r>
            <a:r>
              <a:rPr lang="ru-RU" sz="1600" b="0" dirty="0">
                <a:solidFill>
                  <a:schemeClr val="accent2"/>
                </a:solidFill>
                <a:latin typeface="+mj-lt"/>
                <a:ea typeface="+mj-ea"/>
                <a:cs typeface="+mj-cs"/>
              </a:rPr>
              <a:t>принципы</a:t>
            </a:r>
            <a:r>
              <a:rPr lang="ru-RU" sz="1600" b="0" dirty="0" smtClean="0">
                <a:solidFill>
                  <a:schemeClr val="accent2"/>
                </a:solidFill>
                <a:latin typeface="+mj-lt"/>
                <a:ea typeface="+mj-ea"/>
                <a:cs typeface="+mj-cs"/>
              </a:rPr>
              <a:t>:</a:t>
            </a:r>
          </a:p>
          <a:p>
            <a:endParaRPr lang="ru-RU" sz="800" b="0" dirty="0">
              <a:solidFill>
                <a:schemeClr val="accent2"/>
              </a:solidFill>
              <a:latin typeface="+mj-lt"/>
              <a:ea typeface="+mj-ea"/>
              <a:cs typeface="+mj-cs"/>
            </a:endParaRPr>
          </a:p>
          <a:p>
            <a:pPr marL="285750" indent="-285750">
              <a:buFont typeface="Wingdings" panose="05000000000000000000" pitchFamily="2" charset="2"/>
              <a:buChar char="§"/>
            </a:pPr>
            <a:r>
              <a:rPr lang="ru-RU" sz="1600" b="0" dirty="0">
                <a:solidFill>
                  <a:schemeClr val="accent3">
                    <a:lumMod val="50000"/>
                  </a:schemeClr>
                </a:solidFill>
                <a:latin typeface="+mj-lt"/>
                <a:ea typeface="+mj-ea"/>
                <a:cs typeface="+mj-cs"/>
              </a:rPr>
              <a:t>Планирование первично. </a:t>
            </a:r>
            <a:r>
              <a:rPr lang="ru-RU" sz="1600" b="0" dirty="0" smtClean="0">
                <a:solidFill>
                  <a:schemeClr val="accent3">
                    <a:lumMod val="50000"/>
                  </a:schemeClr>
                </a:solidFill>
                <a:latin typeface="+mj-lt"/>
                <a:ea typeface="+mj-ea"/>
                <a:cs typeface="+mj-cs"/>
              </a:rPr>
              <a:t>Нельзя </a:t>
            </a:r>
            <a:r>
              <a:rPr lang="ru-RU" sz="1600" b="0" dirty="0">
                <a:solidFill>
                  <a:schemeClr val="accent3">
                    <a:lumMod val="50000"/>
                  </a:schemeClr>
                </a:solidFill>
                <a:latin typeface="+mj-lt"/>
                <a:ea typeface="+mj-ea"/>
                <a:cs typeface="+mj-cs"/>
              </a:rPr>
              <a:t>установить лимиты без планов.</a:t>
            </a:r>
          </a:p>
          <a:p>
            <a:pPr marL="285750" indent="-285750">
              <a:buFont typeface="Wingdings" panose="05000000000000000000" pitchFamily="2" charset="2"/>
              <a:buChar char="§"/>
            </a:pPr>
            <a:r>
              <a:rPr lang="ru-RU" sz="1600" b="0" dirty="0">
                <a:solidFill>
                  <a:schemeClr val="accent3">
                    <a:lumMod val="50000"/>
                  </a:schemeClr>
                </a:solidFill>
                <a:latin typeface="+mj-lt"/>
                <a:ea typeface="+mj-ea"/>
                <a:cs typeface="+mj-cs"/>
              </a:rPr>
              <a:t>Периодичность лимитирования больше или равна периодичности планирования.</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План </a:t>
            </a:r>
            <a:r>
              <a:rPr lang="ru-RU" sz="1600" b="0" dirty="0">
                <a:solidFill>
                  <a:schemeClr val="accent3">
                    <a:lumMod val="50000"/>
                  </a:schemeClr>
                </a:solidFill>
                <a:latin typeface="+mj-lt"/>
                <a:ea typeface="+mj-ea"/>
                <a:cs typeface="+mj-cs"/>
              </a:rPr>
              <a:t>вводится по всем статьям, лимиты устанавливаются </a:t>
            </a:r>
            <a:r>
              <a:rPr lang="ru-RU" sz="1600" b="0" dirty="0" smtClean="0">
                <a:solidFill>
                  <a:schemeClr val="accent3">
                    <a:lumMod val="50000"/>
                  </a:schemeClr>
                </a:solidFill>
                <a:latin typeface="+mj-lt"/>
                <a:ea typeface="+mj-ea"/>
                <a:cs typeface="+mj-cs"/>
              </a:rPr>
              <a:t>по </a:t>
            </a:r>
            <a:r>
              <a:rPr lang="ru-RU" sz="1600" b="0" dirty="0">
                <a:solidFill>
                  <a:schemeClr val="accent3">
                    <a:lumMod val="50000"/>
                  </a:schemeClr>
                </a:solidFill>
                <a:latin typeface="+mj-lt"/>
                <a:ea typeface="+mj-ea"/>
                <a:cs typeface="+mj-cs"/>
              </a:rPr>
              <a:t>контролируемым статьям.</a:t>
            </a:r>
          </a:p>
          <a:p>
            <a:pPr marL="285750" indent="-285750">
              <a:buFont typeface="Wingdings" panose="05000000000000000000" pitchFamily="2" charset="2"/>
              <a:buChar char="§"/>
            </a:pPr>
            <a:r>
              <a:rPr lang="ru-RU" sz="1600" b="0" dirty="0">
                <a:solidFill>
                  <a:schemeClr val="accent3">
                    <a:lumMod val="50000"/>
                  </a:schemeClr>
                </a:solidFill>
                <a:latin typeface="+mj-lt"/>
                <a:ea typeface="+mj-ea"/>
                <a:cs typeface="+mj-cs"/>
              </a:rPr>
              <a:t>Корректировка </a:t>
            </a:r>
            <a:r>
              <a:rPr lang="ru-RU" sz="1600" b="0" dirty="0" smtClean="0">
                <a:solidFill>
                  <a:schemeClr val="accent3">
                    <a:lumMod val="50000"/>
                  </a:schemeClr>
                </a:solidFill>
                <a:latin typeface="+mj-lt"/>
                <a:ea typeface="+mj-ea"/>
                <a:cs typeface="+mj-cs"/>
              </a:rPr>
              <a:t>лимитов выполняется одновременно с планами.</a:t>
            </a:r>
          </a:p>
        </p:txBody>
      </p:sp>
    </p:spTree>
    <p:extLst>
      <p:ext uri="{BB962C8B-B14F-4D97-AF65-F5344CB8AC3E}">
        <p14:creationId xmlns:p14="http://schemas.microsoft.com/office/powerpoint/2010/main" val="1571723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с поставщиком (контроль графика расчетов)</a:t>
            </a:r>
            <a:endParaRPr lang="ru-RU" dirty="0"/>
          </a:p>
        </p:txBody>
      </p:sp>
      <p:pic>
        <p:nvPicPr>
          <p:cNvPr id="3" name="Рисунок 2"/>
          <p:cNvPicPr>
            <a:picLocks noChangeAspect="1"/>
          </p:cNvPicPr>
          <p:nvPr/>
        </p:nvPicPr>
        <p:blipFill>
          <a:blip r:embed="rId2"/>
          <a:stretch>
            <a:fillRect/>
          </a:stretch>
        </p:blipFill>
        <p:spPr>
          <a:xfrm>
            <a:off x="1511772" y="4752255"/>
            <a:ext cx="8728051" cy="1641303"/>
          </a:xfrm>
          <a:prstGeom prst="rect">
            <a:avLst/>
          </a:prstGeom>
        </p:spPr>
      </p:pic>
      <p:pic>
        <p:nvPicPr>
          <p:cNvPr id="4" name="Рисунок 3"/>
          <p:cNvPicPr>
            <a:picLocks noChangeAspect="1"/>
          </p:cNvPicPr>
          <p:nvPr/>
        </p:nvPicPr>
        <p:blipFill>
          <a:blip r:embed="rId3"/>
          <a:stretch>
            <a:fillRect/>
          </a:stretch>
        </p:blipFill>
        <p:spPr>
          <a:xfrm>
            <a:off x="1511771" y="2808039"/>
            <a:ext cx="8728051" cy="1838752"/>
          </a:xfrm>
          <a:prstGeom prst="rect">
            <a:avLst/>
          </a:prstGeom>
        </p:spPr>
      </p:pic>
      <p:pic>
        <p:nvPicPr>
          <p:cNvPr id="5" name="Рисунок 4"/>
          <p:cNvPicPr>
            <a:picLocks noChangeAspect="1"/>
          </p:cNvPicPr>
          <p:nvPr/>
        </p:nvPicPr>
        <p:blipFill rotWithShape="1">
          <a:blip r:embed="rId4"/>
          <a:srcRect b="34140"/>
          <a:stretch/>
        </p:blipFill>
        <p:spPr>
          <a:xfrm>
            <a:off x="1489974" y="935831"/>
            <a:ext cx="6862558" cy="1872208"/>
          </a:xfrm>
          <a:prstGeom prst="rect">
            <a:avLst/>
          </a:prstGeom>
        </p:spPr>
      </p:pic>
      <p:sp>
        <p:nvSpPr>
          <p:cNvPr id="6" name="TextBox 5"/>
          <p:cNvSpPr txBox="1"/>
          <p:nvPr/>
        </p:nvSpPr>
        <p:spPr>
          <a:xfrm>
            <a:off x="8856588" y="1871935"/>
            <a:ext cx="1872208" cy="830997"/>
          </a:xfrm>
          <a:prstGeom prst="rect">
            <a:avLst/>
          </a:prstGeom>
          <a:noFill/>
        </p:spPr>
        <p:txBody>
          <a:bodyPr wrap="square" rtlCol="0">
            <a:spAutoFit/>
          </a:bodyPr>
          <a:lstStyle/>
          <a:p>
            <a:pPr algn="ctr"/>
            <a:r>
              <a:rPr lang="ru-RU" sz="1600" b="0" dirty="0" smtClean="0">
                <a:solidFill>
                  <a:schemeClr val="tx1"/>
                </a:solidFill>
                <a:latin typeface="+mj-lt"/>
              </a:rPr>
              <a:t>Результат проверки</a:t>
            </a:r>
          </a:p>
          <a:p>
            <a:pPr algn="ctr"/>
            <a:r>
              <a:rPr lang="ru-RU" sz="1600" b="0" dirty="0" smtClean="0">
                <a:solidFill>
                  <a:srgbClr val="FC6E51"/>
                </a:solidFill>
                <a:latin typeface="+mj-lt"/>
              </a:rPr>
              <a:t>Нарушен контроль резервов</a:t>
            </a:r>
          </a:p>
        </p:txBody>
      </p:sp>
      <p:sp>
        <p:nvSpPr>
          <p:cNvPr id="7" name="Овал 6"/>
          <p:cNvSpPr/>
          <p:nvPr/>
        </p:nvSpPr>
        <p:spPr>
          <a:xfrm>
            <a:off x="8784580" y="1261318"/>
            <a:ext cx="1980000" cy="1978769"/>
          </a:xfrm>
          <a:prstGeom prst="ellipse">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184180" y="4628626"/>
            <a:ext cx="5854852" cy="584775"/>
          </a:xfrm>
          <a:prstGeom prst="rect">
            <a:avLst/>
          </a:prstGeom>
          <a:noFill/>
        </p:spPr>
        <p:txBody>
          <a:bodyPr wrap="square" rtlCol="0">
            <a:spAutoFit/>
          </a:bodyPr>
          <a:lstStyle/>
          <a:p>
            <a:pPr algn="ctr"/>
            <a:r>
              <a:rPr lang="ru-RU" sz="1600" b="0" dirty="0" smtClean="0">
                <a:solidFill>
                  <a:srgbClr val="FC6E51"/>
                </a:solidFill>
                <a:latin typeface="+mj-lt"/>
              </a:rPr>
              <a:t>Для изменения резерва требуется скорректировать начальный документ резерва с видом операции «Корректировка» </a:t>
            </a:r>
          </a:p>
        </p:txBody>
      </p:sp>
    </p:spTree>
    <p:extLst>
      <p:ext uri="{BB962C8B-B14F-4D97-AF65-F5344CB8AC3E}">
        <p14:creationId xmlns:p14="http://schemas.microsoft.com/office/powerpoint/2010/main" val="4257189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Варианты корректировки планов и лимитов</a:t>
            </a:r>
            <a:endParaRPr lang="ru-RU" dirty="0"/>
          </a:p>
        </p:txBody>
      </p:sp>
      <p:sp>
        <p:nvSpPr>
          <p:cNvPr id="4" name="Прямоугольник 3"/>
          <p:cNvSpPr/>
          <p:nvPr/>
        </p:nvSpPr>
        <p:spPr>
          <a:xfrm>
            <a:off x="332169" y="3888159"/>
            <a:ext cx="1337094" cy="457200"/>
          </a:xfrm>
          <a:prstGeom prst="rect">
            <a:avLst/>
          </a:prstGeom>
          <a:ln w="28575">
            <a:solidFill>
              <a:srgbClr val="FC6E5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latin typeface="+mj-lt"/>
              </a:rPr>
              <a:t>Документ</a:t>
            </a:r>
            <a:endParaRPr lang="ru-RU" sz="1400" dirty="0">
              <a:latin typeface="+mj-lt"/>
            </a:endParaRPr>
          </a:p>
        </p:txBody>
      </p:sp>
      <p:sp>
        <p:nvSpPr>
          <p:cNvPr id="5" name="Прямоугольник 4"/>
          <p:cNvSpPr/>
          <p:nvPr/>
        </p:nvSpPr>
        <p:spPr>
          <a:xfrm>
            <a:off x="2159844" y="3325287"/>
            <a:ext cx="2736304"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latin typeface="+mj-lt"/>
              </a:rPr>
              <a:t>Корректировка планов и лимитов ЦФО1, ЦФО2,…</a:t>
            </a:r>
            <a:endParaRPr lang="ru-RU" sz="1400" dirty="0">
              <a:latin typeface="+mj-lt"/>
            </a:endParaRPr>
          </a:p>
        </p:txBody>
      </p:sp>
      <p:sp>
        <p:nvSpPr>
          <p:cNvPr id="6" name="Прямоугольник 5"/>
          <p:cNvSpPr/>
          <p:nvPr/>
        </p:nvSpPr>
        <p:spPr>
          <a:xfrm>
            <a:off x="2159844" y="2169892"/>
            <a:ext cx="2736304"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latin typeface="+mj-lt"/>
              </a:rPr>
              <a:t>Корректировка планов и лимитов</a:t>
            </a:r>
            <a:endParaRPr lang="ru-RU" sz="1400" dirty="0">
              <a:latin typeface="+mj-lt"/>
            </a:endParaRPr>
          </a:p>
        </p:txBody>
      </p:sp>
      <p:sp>
        <p:nvSpPr>
          <p:cNvPr id="7" name="Прямоугольник 6"/>
          <p:cNvSpPr/>
          <p:nvPr/>
        </p:nvSpPr>
        <p:spPr>
          <a:xfrm>
            <a:off x="2159844" y="4559120"/>
            <a:ext cx="2736304"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latin typeface="+mj-lt"/>
              </a:rPr>
              <a:t>Заявка на корректировку планов и лимитов (ЦФО1, ЦФО2,..)</a:t>
            </a:r>
            <a:endParaRPr lang="ru-RU" sz="1400" dirty="0">
              <a:latin typeface="+mj-lt"/>
            </a:endParaRPr>
          </a:p>
        </p:txBody>
      </p:sp>
      <p:sp>
        <p:nvSpPr>
          <p:cNvPr id="8" name="Прямоугольник 7"/>
          <p:cNvSpPr/>
          <p:nvPr/>
        </p:nvSpPr>
        <p:spPr>
          <a:xfrm>
            <a:off x="5472212" y="4787720"/>
            <a:ext cx="1872208"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latin typeface="+mj-lt"/>
              </a:rPr>
              <a:t>Корректировка планов и лимитов ЦФО1</a:t>
            </a:r>
            <a:endParaRPr lang="ru-RU" sz="1400" dirty="0">
              <a:latin typeface="+mj-lt"/>
            </a:endParaRPr>
          </a:p>
        </p:txBody>
      </p:sp>
      <p:sp>
        <p:nvSpPr>
          <p:cNvPr id="12" name="Прямоугольник 11"/>
          <p:cNvSpPr/>
          <p:nvPr/>
        </p:nvSpPr>
        <p:spPr>
          <a:xfrm>
            <a:off x="5472212" y="5402178"/>
            <a:ext cx="1872208"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latin typeface="+mj-lt"/>
              </a:rPr>
              <a:t>Корректировка планов и лимитов ЦФО …</a:t>
            </a:r>
            <a:endParaRPr lang="ru-RU" sz="1400" dirty="0">
              <a:latin typeface="+mj-lt"/>
            </a:endParaRPr>
          </a:p>
        </p:txBody>
      </p:sp>
      <p:cxnSp>
        <p:nvCxnSpPr>
          <p:cNvPr id="14" name="Прямая соединительная линия 13"/>
          <p:cNvCxnSpPr>
            <a:stCxn id="7" idx="3"/>
            <a:endCxn id="8" idx="1"/>
          </p:cNvCxnSpPr>
          <p:nvPr/>
        </p:nvCxnSpPr>
        <p:spPr>
          <a:xfrm>
            <a:off x="4896148" y="4787720"/>
            <a:ext cx="576064" cy="228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3"/>
          <p:cNvCxnSpPr>
            <a:stCxn id="7" idx="3"/>
            <a:endCxn id="12" idx="1"/>
          </p:cNvCxnSpPr>
          <p:nvPr/>
        </p:nvCxnSpPr>
        <p:spPr>
          <a:xfrm>
            <a:off x="4896148" y="4787720"/>
            <a:ext cx="576064" cy="84305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13"/>
          <p:cNvCxnSpPr>
            <a:stCxn id="4" idx="3"/>
            <a:endCxn id="5" idx="1"/>
          </p:cNvCxnSpPr>
          <p:nvPr/>
        </p:nvCxnSpPr>
        <p:spPr>
          <a:xfrm flipV="1">
            <a:off x="1669263" y="3553887"/>
            <a:ext cx="490581" cy="56287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7636" y="4358131"/>
            <a:ext cx="1667364" cy="954107"/>
          </a:xfrm>
          <a:prstGeom prst="rect">
            <a:avLst/>
          </a:prstGeom>
          <a:noFill/>
        </p:spPr>
        <p:txBody>
          <a:bodyPr wrap="square" rtlCol="0">
            <a:spAutoFit/>
          </a:bodyPr>
          <a:lstStyle/>
          <a:p>
            <a:r>
              <a:rPr lang="ru-RU" sz="1400" b="0" dirty="0" smtClean="0">
                <a:solidFill>
                  <a:schemeClr val="bg2">
                    <a:lumMod val="10000"/>
                  </a:schemeClr>
                </a:solidFill>
                <a:latin typeface="+mj-lt"/>
              </a:rPr>
              <a:t>Документ с нарушением контроля лимитов или резервов</a:t>
            </a:r>
            <a:endParaRPr lang="ru-RU" sz="1400" b="0" dirty="0">
              <a:solidFill>
                <a:schemeClr val="bg2">
                  <a:lumMod val="10000"/>
                </a:schemeClr>
              </a:solidFill>
              <a:latin typeface="+mj-lt"/>
            </a:endParaRPr>
          </a:p>
        </p:txBody>
      </p:sp>
      <p:sp>
        <p:nvSpPr>
          <p:cNvPr id="29" name="TextBox 28"/>
          <p:cNvSpPr txBox="1"/>
          <p:nvPr/>
        </p:nvSpPr>
        <p:spPr>
          <a:xfrm>
            <a:off x="5688235" y="1756116"/>
            <a:ext cx="5631411" cy="769441"/>
          </a:xfrm>
          <a:prstGeom prst="rect">
            <a:avLst/>
          </a:prstGeom>
          <a:noFill/>
        </p:spPr>
        <p:txBody>
          <a:bodyPr wrap="square" rtlCol="0">
            <a:spAutoFit/>
          </a:bodyPr>
          <a:lstStyle/>
          <a:p>
            <a:r>
              <a:rPr lang="ru-RU" sz="1600" b="0" dirty="0" smtClean="0">
                <a:solidFill>
                  <a:srgbClr val="FC6E51"/>
                </a:solidFill>
                <a:latin typeface="+mj-lt"/>
              </a:rPr>
              <a:t>Документ введен самостоятельно (без документа основания)</a:t>
            </a:r>
          </a:p>
          <a:p>
            <a:r>
              <a:rPr lang="ru-RU" sz="1400" b="0" dirty="0" smtClean="0">
                <a:solidFill>
                  <a:schemeClr val="bg2">
                    <a:lumMod val="10000"/>
                  </a:schemeClr>
                </a:solidFill>
                <a:latin typeface="+mj-lt"/>
              </a:rPr>
              <a:t>Позволяет увеличить лимит любого ЦФО или перенести лимиты между и внутри ЦФО</a:t>
            </a:r>
            <a:endParaRPr lang="ru-RU" sz="1200" b="0" dirty="0">
              <a:solidFill>
                <a:schemeClr val="bg2">
                  <a:lumMod val="10000"/>
                </a:schemeClr>
              </a:solidFill>
              <a:latin typeface="+mj-lt"/>
            </a:endParaRPr>
          </a:p>
        </p:txBody>
      </p:sp>
      <p:sp>
        <p:nvSpPr>
          <p:cNvPr id="30" name="TextBox 29"/>
          <p:cNvSpPr txBox="1"/>
          <p:nvPr/>
        </p:nvSpPr>
        <p:spPr>
          <a:xfrm>
            <a:off x="5699918" y="3024063"/>
            <a:ext cx="5619728" cy="769441"/>
          </a:xfrm>
          <a:prstGeom prst="rect">
            <a:avLst/>
          </a:prstGeom>
          <a:noFill/>
        </p:spPr>
        <p:txBody>
          <a:bodyPr wrap="square" rtlCol="0">
            <a:spAutoFit/>
          </a:bodyPr>
          <a:lstStyle/>
          <a:p>
            <a:r>
              <a:rPr lang="ru-RU" sz="1600" b="0" dirty="0" smtClean="0">
                <a:solidFill>
                  <a:srgbClr val="FC6E51"/>
                </a:solidFill>
                <a:latin typeface="+mj-lt"/>
              </a:rPr>
              <a:t>Документ введен на основании</a:t>
            </a:r>
          </a:p>
          <a:p>
            <a:r>
              <a:rPr lang="ru-RU" sz="1400" b="0" dirty="0" smtClean="0">
                <a:solidFill>
                  <a:schemeClr val="bg2">
                    <a:lumMod val="10000"/>
                  </a:schemeClr>
                </a:solidFill>
                <a:latin typeface="+mj-lt"/>
              </a:rPr>
              <a:t>Позволяет обеспечить требуемую сумму лимита путем переноса внутри одного  ЦФО, но не позволяет увеличить лимит.</a:t>
            </a:r>
            <a:endParaRPr lang="ru-RU" sz="1200" b="0" dirty="0">
              <a:solidFill>
                <a:schemeClr val="bg2">
                  <a:lumMod val="10000"/>
                </a:schemeClr>
              </a:solidFill>
              <a:latin typeface="+mj-lt"/>
            </a:endParaRPr>
          </a:p>
        </p:txBody>
      </p:sp>
      <p:sp>
        <p:nvSpPr>
          <p:cNvPr id="31" name="TextBox 30"/>
          <p:cNvSpPr txBox="1"/>
          <p:nvPr/>
        </p:nvSpPr>
        <p:spPr>
          <a:xfrm>
            <a:off x="7581948" y="4383163"/>
            <a:ext cx="3578896" cy="1015663"/>
          </a:xfrm>
          <a:prstGeom prst="rect">
            <a:avLst/>
          </a:prstGeom>
          <a:noFill/>
        </p:spPr>
        <p:txBody>
          <a:bodyPr wrap="square" rtlCol="0">
            <a:spAutoFit/>
          </a:bodyPr>
          <a:lstStyle/>
          <a:p>
            <a:r>
              <a:rPr lang="ru-RU" sz="1600" b="0" dirty="0" smtClean="0">
                <a:solidFill>
                  <a:srgbClr val="FC6E51"/>
                </a:solidFill>
                <a:latin typeface="+mj-lt"/>
              </a:rPr>
              <a:t>Документ введен на основании заявки на корректировку</a:t>
            </a:r>
          </a:p>
          <a:p>
            <a:r>
              <a:rPr lang="ru-RU" sz="1400" b="0" dirty="0" smtClean="0">
                <a:solidFill>
                  <a:schemeClr val="bg2">
                    <a:lumMod val="10000"/>
                  </a:schemeClr>
                </a:solidFill>
                <a:latin typeface="+mj-lt"/>
              </a:rPr>
              <a:t>Позволяет обеспечить требуемую сумму лимита любым способом.</a:t>
            </a:r>
            <a:endParaRPr lang="ru-RU" sz="1200" b="0" dirty="0">
              <a:solidFill>
                <a:schemeClr val="bg2">
                  <a:lumMod val="10000"/>
                </a:schemeClr>
              </a:solidFill>
              <a:latin typeface="+mj-lt"/>
            </a:endParaRPr>
          </a:p>
        </p:txBody>
      </p:sp>
      <p:cxnSp>
        <p:nvCxnSpPr>
          <p:cNvPr id="32" name="Прямая соединительная линия 13"/>
          <p:cNvCxnSpPr>
            <a:stCxn id="4" idx="3"/>
            <a:endCxn id="7" idx="1"/>
          </p:cNvCxnSpPr>
          <p:nvPr/>
        </p:nvCxnSpPr>
        <p:spPr>
          <a:xfrm>
            <a:off x="1669263" y="4116759"/>
            <a:ext cx="490581" cy="67096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07367" y="5029494"/>
            <a:ext cx="2841258" cy="738664"/>
          </a:xfrm>
          <a:prstGeom prst="rect">
            <a:avLst/>
          </a:prstGeom>
          <a:noFill/>
        </p:spPr>
        <p:txBody>
          <a:bodyPr wrap="square" rtlCol="0">
            <a:spAutoFit/>
          </a:bodyPr>
          <a:lstStyle/>
          <a:p>
            <a:r>
              <a:rPr lang="ru-RU" sz="1400" b="0" dirty="0" smtClean="0">
                <a:solidFill>
                  <a:schemeClr val="bg2">
                    <a:lumMod val="10000"/>
                  </a:schemeClr>
                </a:solidFill>
                <a:latin typeface="+mj-lt"/>
              </a:rPr>
              <a:t>Запрашивает требуемую сумму. Обеспечение исполняет корректировка планов и лимитов</a:t>
            </a:r>
            <a:endParaRPr lang="ru-RU" sz="1200" b="0" dirty="0">
              <a:solidFill>
                <a:schemeClr val="bg2">
                  <a:lumMod val="10000"/>
                </a:schemeClr>
              </a:solidFill>
              <a:latin typeface="+mj-lt"/>
            </a:endParaRPr>
          </a:p>
        </p:txBody>
      </p:sp>
      <p:sp>
        <p:nvSpPr>
          <p:cNvPr id="36" name="TextBox 35"/>
          <p:cNvSpPr txBox="1"/>
          <p:nvPr/>
        </p:nvSpPr>
        <p:spPr>
          <a:xfrm>
            <a:off x="8004838" y="5382324"/>
            <a:ext cx="3314809" cy="954107"/>
          </a:xfrm>
          <a:prstGeom prst="rect">
            <a:avLst/>
          </a:prstGeom>
          <a:noFill/>
        </p:spPr>
        <p:txBody>
          <a:bodyPr wrap="square" rtlCol="0">
            <a:spAutoFit/>
          </a:bodyPr>
          <a:lstStyle/>
          <a:p>
            <a:r>
              <a:rPr lang="ru-RU" sz="1400" b="0" dirty="0" smtClean="0">
                <a:solidFill>
                  <a:schemeClr val="accent6">
                    <a:lumMod val="75000"/>
                  </a:schemeClr>
                </a:solidFill>
                <a:latin typeface="+mj-lt"/>
              </a:rPr>
              <a:t>Позволяет организовать процесс работы с лимитами через запрос – рассмотрение. Наиболее правильный и частотный кейс.</a:t>
            </a:r>
            <a:endParaRPr lang="ru-RU" sz="1200" b="0" dirty="0">
              <a:solidFill>
                <a:schemeClr val="accent6">
                  <a:lumMod val="75000"/>
                </a:schemeClr>
              </a:solidFill>
              <a:latin typeface="+mj-lt"/>
            </a:endParaRPr>
          </a:p>
        </p:txBody>
      </p:sp>
      <p:pic>
        <p:nvPicPr>
          <p:cNvPr id="37" name="Рисунок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306" y="5691940"/>
            <a:ext cx="312396" cy="334873"/>
          </a:xfrm>
          <a:prstGeom prst="rect">
            <a:avLst/>
          </a:prstGeom>
        </p:spPr>
      </p:pic>
      <p:pic>
        <p:nvPicPr>
          <p:cNvPr id="38" name="Рисунок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98" y="3859814"/>
            <a:ext cx="312396" cy="334873"/>
          </a:xfrm>
          <a:prstGeom prst="rect">
            <a:avLst/>
          </a:prstGeom>
        </p:spPr>
      </p:pic>
      <p:sp>
        <p:nvSpPr>
          <p:cNvPr id="39" name="TextBox 38"/>
          <p:cNvSpPr txBox="1"/>
          <p:nvPr/>
        </p:nvSpPr>
        <p:spPr>
          <a:xfrm>
            <a:off x="6132630" y="3763941"/>
            <a:ext cx="5187015" cy="523220"/>
          </a:xfrm>
          <a:prstGeom prst="rect">
            <a:avLst/>
          </a:prstGeom>
          <a:noFill/>
        </p:spPr>
        <p:txBody>
          <a:bodyPr wrap="square" rtlCol="0">
            <a:spAutoFit/>
          </a:bodyPr>
          <a:lstStyle/>
          <a:p>
            <a:r>
              <a:rPr lang="ru-RU" sz="1400" b="0" dirty="0" smtClean="0">
                <a:solidFill>
                  <a:schemeClr val="accent6">
                    <a:lumMod val="75000"/>
                  </a:schemeClr>
                </a:solidFill>
                <a:latin typeface="+mj-lt"/>
              </a:rPr>
              <a:t>Удобно использовать, когда с документом работает руководитель ЦФО, имеющий права на перенос внутри ЦФО.</a:t>
            </a:r>
            <a:endParaRPr lang="ru-RU" sz="1200" b="0" dirty="0">
              <a:solidFill>
                <a:schemeClr val="accent6">
                  <a:lumMod val="75000"/>
                </a:schemeClr>
              </a:solidFill>
              <a:latin typeface="+mj-lt"/>
            </a:endParaRPr>
          </a:p>
        </p:txBody>
      </p:sp>
      <p:pic>
        <p:nvPicPr>
          <p:cNvPr id="41" name="Рисунок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98" y="2596716"/>
            <a:ext cx="312396" cy="334873"/>
          </a:xfrm>
          <a:prstGeom prst="rect">
            <a:avLst/>
          </a:prstGeom>
        </p:spPr>
      </p:pic>
      <p:sp>
        <p:nvSpPr>
          <p:cNvPr id="42" name="TextBox 41"/>
          <p:cNvSpPr txBox="1"/>
          <p:nvPr/>
        </p:nvSpPr>
        <p:spPr>
          <a:xfrm>
            <a:off x="6132631" y="2500843"/>
            <a:ext cx="5187015" cy="523220"/>
          </a:xfrm>
          <a:prstGeom prst="rect">
            <a:avLst/>
          </a:prstGeom>
          <a:noFill/>
        </p:spPr>
        <p:txBody>
          <a:bodyPr wrap="square" rtlCol="0">
            <a:spAutoFit/>
          </a:bodyPr>
          <a:lstStyle/>
          <a:p>
            <a:r>
              <a:rPr lang="ru-RU" sz="1400" b="0" dirty="0" smtClean="0">
                <a:solidFill>
                  <a:schemeClr val="accent6">
                    <a:lumMod val="75000"/>
                  </a:schemeClr>
                </a:solidFill>
                <a:latin typeface="+mj-lt"/>
              </a:rPr>
              <a:t>Используется для корректировки планов организации как альтернатива оперативному плану. </a:t>
            </a:r>
            <a:endParaRPr lang="ru-RU" sz="1200" b="0" dirty="0">
              <a:solidFill>
                <a:schemeClr val="accent6">
                  <a:lumMod val="75000"/>
                </a:schemeClr>
              </a:solidFill>
              <a:latin typeface="+mj-lt"/>
            </a:endParaRPr>
          </a:p>
        </p:txBody>
      </p:sp>
      <p:sp>
        <p:nvSpPr>
          <p:cNvPr id="43" name="Прямоугольник 42"/>
          <p:cNvSpPr/>
          <p:nvPr/>
        </p:nvSpPr>
        <p:spPr>
          <a:xfrm>
            <a:off x="2159844" y="1057554"/>
            <a:ext cx="2736304"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dirty="0" smtClean="0">
                <a:latin typeface="+mj-lt"/>
              </a:rPr>
              <a:t>Оперативный план</a:t>
            </a:r>
            <a:endParaRPr lang="ru-RU" sz="1400" dirty="0">
              <a:latin typeface="+mj-lt"/>
            </a:endParaRPr>
          </a:p>
        </p:txBody>
      </p:sp>
      <p:sp>
        <p:nvSpPr>
          <p:cNvPr id="44" name="TextBox 43"/>
          <p:cNvSpPr txBox="1"/>
          <p:nvPr/>
        </p:nvSpPr>
        <p:spPr>
          <a:xfrm>
            <a:off x="5656218" y="901433"/>
            <a:ext cx="5631411" cy="769441"/>
          </a:xfrm>
          <a:prstGeom prst="rect">
            <a:avLst/>
          </a:prstGeom>
          <a:noFill/>
        </p:spPr>
        <p:txBody>
          <a:bodyPr wrap="square" rtlCol="0">
            <a:spAutoFit/>
          </a:bodyPr>
          <a:lstStyle/>
          <a:p>
            <a:r>
              <a:rPr lang="ru-RU" sz="1600" b="0" dirty="0" smtClean="0">
                <a:solidFill>
                  <a:srgbClr val="FC6E51"/>
                </a:solidFill>
                <a:latin typeface="+mj-lt"/>
              </a:rPr>
              <a:t>Новый план корректирует ранее введенный</a:t>
            </a:r>
          </a:p>
          <a:p>
            <a:r>
              <a:rPr lang="ru-RU" sz="1400" b="0" dirty="0" smtClean="0">
                <a:solidFill>
                  <a:schemeClr val="bg2">
                    <a:lumMod val="10000"/>
                  </a:schemeClr>
                </a:solidFill>
                <a:latin typeface="+mj-lt"/>
              </a:rPr>
              <a:t>Позволяет в привычном виде корректировать план. Не удобен для переноса данных между аналитиками (ЦФО, Проект, Статья </a:t>
            </a:r>
            <a:r>
              <a:rPr lang="ru-RU" sz="1400" b="0" dirty="0" err="1" smtClean="0">
                <a:solidFill>
                  <a:schemeClr val="bg2">
                    <a:lumMod val="10000"/>
                  </a:schemeClr>
                </a:solidFill>
                <a:latin typeface="+mj-lt"/>
              </a:rPr>
              <a:t>итд</a:t>
            </a:r>
            <a:r>
              <a:rPr lang="ru-RU" sz="1400" b="0" dirty="0" smtClean="0">
                <a:solidFill>
                  <a:schemeClr val="bg2">
                    <a:lumMod val="10000"/>
                  </a:schemeClr>
                </a:solidFill>
                <a:latin typeface="+mj-lt"/>
              </a:rPr>
              <a:t>).</a:t>
            </a:r>
            <a:endParaRPr lang="ru-RU" sz="1200" b="0" dirty="0">
              <a:solidFill>
                <a:schemeClr val="bg2">
                  <a:lumMod val="10000"/>
                </a:schemeClr>
              </a:solidFill>
              <a:latin typeface="+mj-lt"/>
            </a:endParaRPr>
          </a:p>
        </p:txBody>
      </p:sp>
    </p:spTree>
    <p:extLst>
      <p:ext uri="{BB962C8B-B14F-4D97-AF65-F5344CB8AC3E}">
        <p14:creationId xmlns:p14="http://schemas.microsoft.com/office/powerpoint/2010/main" val="3266073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Вариант 1 Использование корректировки планов</a:t>
            </a:r>
            <a:endParaRPr lang="ru-RU" dirty="0"/>
          </a:p>
        </p:txBody>
      </p:sp>
      <p:sp>
        <p:nvSpPr>
          <p:cNvPr id="5" name="TextBox 4"/>
          <p:cNvSpPr txBox="1"/>
          <p:nvPr/>
        </p:nvSpPr>
        <p:spPr>
          <a:xfrm>
            <a:off x="2159844" y="906880"/>
            <a:ext cx="6476397" cy="584775"/>
          </a:xfrm>
          <a:prstGeom prst="rect">
            <a:avLst/>
          </a:prstGeom>
          <a:noFill/>
        </p:spPr>
        <p:txBody>
          <a:bodyPr wrap="square" rtlCol="0">
            <a:spAutoFit/>
          </a:bodyPr>
          <a:lstStyle/>
          <a:p>
            <a:pPr algn="ctr"/>
            <a:r>
              <a:rPr lang="ru-RU" sz="1600" b="0" dirty="0" smtClean="0">
                <a:solidFill>
                  <a:schemeClr val="bg2">
                    <a:lumMod val="10000"/>
                  </a:schemeClr>
                </a:solidFill>
                <a:latin typeface="+mj-lt"/>
              </a:rPr>
              <a:t>Имеем свободный лимит по БДДС, смоделируем ситуацию превышения из свободного лимита для демонстрации корректировки</a:t>
            </a:r>
          </a:p>
        </p:txBody>
      </p:sp>
      <p:pic>
        <p:nvPicPr>
          <p:cNvPr id="6" name="Рисунок 5"/>
          <p:cNvPicPr>
            <a:picLocks noChangeAspect="1"/>
          </p:cNvPicPr>
          <p:nvPr/>
        </p:nvPicPr>
        <p:blipFill>
          <a:blip r:embed="rId2"/>
          <a:stretch>
            <a:fillRect/>
          </a:stretch>
        </p:blipFill>
        <p:spPr>
          <a:xfrm>
            <a:off x="2591892" y="1491655"/>
            <a:ext cx="5904656" cy="832806"/>
          </a:xfrm>
          <a:prstGeom prst="rect">
            <a:avLst/>
          </a:prstGeom>
        </p:spPr>
      </p:pic>
      <p:pic>
        <p:nvPicPr>
          <p:cNvPr id="7" name="Рисунок 6"/>
          <p:cNvPicPr>
            <a:picLocks noChangeAspect="1"/>
          </p:cNvPicPr>
          <p:nvPr/>
        </p:nvPicPr>
        <p:blipFill>
          <a:blip r:embed="rId3"/>
          <a:stretch>
            <a:fillRect/>
          </a:stretch>
        </p:blipFill>
        <p:spPr>
          <a:xfrm>
            <a:off x="71612" y="2515573"/>
            <a:ext cx="5760640" cy="3527413"/>
          </a:xfrm>
          <a:prstGeom prst="rect">
            <a:avLst/>
          </a:prstGeom>
        </p:spPr>
      </p:pic>
      <p:pic>
        <p:nvPicPr>
          <p:cNvPr id="8" name="Рисунок 7"/>
          <p:cNvPicPr>
            <a:picLocks noChangeAspect="1"/>
          </p:cNvPicPr>
          <p:nvPr/>
        </p:nvPicPr>
        <p:blipFill>
          <a:blip r:embed="rId4"/>
          <a:stretch>
            <a:fillRect/>
          </a:stretch>
        </p:blipFill>
        <p:spPr>
          <a:xfrm>
            <a:off x="5967378" y="4680247"/>
            <a:ext cx="5469069" cy="1147248"/>
          </a:xfrm>
          <a:prstGeom prst="rect">
            <a:avLst/>
          </a:prstGeom>
        </p:spPr>
      </p:pic>
      <p:pic>
        <p:nvPicPr>
          <p:cNvPr id="9" name="Рисунок 8"/>
          <p:cNvPicPr>
            <a:picLocks noChangeAspect="1"/>
          </p:cNvPicPr>
          <p:nvPr/>
        </p:nvPicPr>
        <p:blipFill>
          <a:blip r:embed="rId5"/>
          <a:stretch>
            <a:fillRect/>
          </a:stretch>
        </p:blipFill>
        <p:spPr>
          <a:xfrm>
            <a:off x="5967378" y="2562749"/>
            <a:ext cx="5337482" cy="1808327"/>
          </a:xfrm>
          <a:prstGeom prst="rect">
            <a:avLst/>
          </a:prstGeom>
        </p:spPr>
      </p:pic>
    </p:spTree>
    <p:extLst>
      <p:ext uri="{BB962C8B-B14F-4D97-AF65-F5344CB8AC3E}">
        <p14:creationId xmlns:p14="http://schemas.microsoft.com/office/powerpoint/2010/main" val="3963374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Вариант 1 Использовать корректировку планов</a:t>
            </a:r>
            <a:endParaRPr lang="ru-RU" dirty="0"/>
          </a:p>
        </p:txBody>
      </p:sp>
      <p:pic>
        <p:nvPicPr>
          <p:cNvPr id="7" name="Рисунок 6"/>
          <p:cNvPicPr>
            <a:picLocks noChangeAspect="1"/>
          </p:cNvPicPr>
          <p:nvPr/>
        </p:nvPicPr>
        <p:blipFill>
          <a:blip r:embed="rId2"/>
          <a:stretch>
            <a:fillRect/>
          </a:stretch>
        </p:blipFill>
        <p:spPr>
          <a:xfrm>
            <a:off x="360244" y="1367879"/>
            <a:ext cx="10800000" cy="4834286"/>
          </a:xfrm>
          <a:prstGeom prst="rect">
            <a:avLst/>
          </a:prstGeom>
        </p:spPr>
      </p:pic>
    </p:spTree>
    <p:extLst>
      <p:ext uri="{BB962C8B-B14F-4D97-AF65-F5344CB8AC3E}">
        <p14:creationId xmlns:p14="http://schemas.microsoft.com/office/powerpoint/2010/main" val="1175569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Вариант 2 Использовать заявку на корректировку</a:t>
            </a:r>
            <a:endParaRPr lang="ru-RU" dirty="0"/>
          </a:p>
        </p:txBody>
      </p:sp>
      <p:pic>
        <p:nvPicPr>
          <p:cNvPr id="4" name="Рисунок 3"/>
          <p:cNvPicPr>
            <a:picLocks noChangeAspect="1"/>
          </p:cNvPicPr>
          <p:nvPr/>
        </p:nvPicPr>
        <p:blipFill>
          <a:blip r:embed="rId2"/>
          <a:stretch>
            <a:fillRect/>
          </a:stretch>
        </p:blipFill>
        <p:spPr>
          <a:xfrm>
            <a:off x="353244" y="1439887"/>
            <a:ext cx="10800000" cy="2698390"/>
          </a:xfrm>
          <a:prstGeom prst="rect">
            <a:avLst/>
          </a:prstGeom>
        </p:spPr>
      </p:pic>
      <p:sp>
        <p:nvSpPr>
          <p:cNvPr id="3" name="TextBox 2"/>
          <p:cNvSpPr txBox="1"/>
          <p:nvPr/>
        </p:nvSpPr>
        <p:spPr>
          <a:xfrm>
            <a:off x="948671" y="4536231"/>
            <a:ext cx="9623147" cy="1323439"/>
          </a:xfrm>
          <a:prstGeom prst="rect">
            <a:avLst/>
          </a:prstGeom>
          <a:noFill/>
        </p:spPr>
        <p:txBody>
          <a:bodyPr wrap="none" rtlCol="0">
            <a:spAutoFit/>
          </a:bodyPr>
          <a:lstStyle/>
          <a:p>
            <a:r>
              <a:rPr lang="ru-RU" sz="1600" b="0" dirty="0" smtClean="0">
                <a:solidFill>
                  <a:srgbClr val="FC6E51"/>
                </a:solidFill>
                <a:latin typeface="+mj-lt"/>
              </a:rPr>
              <a:t>Информация об обеспечении заявок на корректировку</a:t>
            </a:r>
          </a:p>
          <a:p>
            <a:endParaRPr lang="ru-RU" sz="800" b="0" dirty="0" smtClean="0">
              <a:solidFill>
                <a:schemeClr val="bg2">
                  <a:lumMod val="10000"/>
                </a:schemeClr>
              </a:solidFill>
              <a:latin typeface="+mj-lt"/>
            </a:endParaRPr>
          </a:p>
          <a:p>
            <a:pPr marL="285750" indent="-285750">
              <a:buFont typeface="Wingdings" panose="05000000000000000000" pitchFamily="2" charset="2"/>
              <a:buChar char="§"/>
            </a:pPr>
            <a:r>
              <a:rPr lang="ru-RU" sz="1400" b="0" dirty="0" smtClean="0">
                <a:solidFill>
                  <a:schemeClr val="bg2">
                    <a:lumMod val="10000"/>
                  </a:schemeClr>
                </a:solidFill>
                <a:latin typeface="+mj-lt"/>
              </a:rPr>
              <a:t>Заявки на корректировку обеспечиваются документами корректировка  планов и лимитов</a:t>
            </a:r>
          </a:p>
          <a:p>
            <a:pPr marL="285750" indent="-285750">
              <a:buFont typeface="Wingdings" panose="05000000000000000000" pitchFamily="2" charset="2"/>
              <a:buChar char="§"/>
            </a:pPr>
            <a:r>
              <a:rPr lang="ru-RU" sz="1400" b="0" dirty="0" smtClean="0">
                <a:solidFill>
                  <a:schemeClr val="bg2">
                    <a:lumMod val="10000"/>
                  </a:schemeClr>
                </a:solidFill>
                <a:latin typeface="+mj-lt"/>
              </a:rPr>
              <a:t>Все заявки, ожидающие обеспечения, отображаются в АРМ Управление планами и лимитами и корректируются там же. </a:t>
            </a:r>
          </a:p>
          <a:p>
            <a:pPr marL="285750" indent="-285750">
              <a:buFont typeface="Wingdings" panose="05000000000000000000" pitchFamily="2" charset="2"/>
              <a:buChar char="§"/>
            </a:pPr>
            <a:r>
              <a:rPr lang="ru-RU" sz="1400" b="0" dirty="0" smtClean="0">
                <a:solidFill>
                  <a:schemeClr val="bg2">
                    <a:lumMod val="10000"/>
                  </a:schemeClr>
                </a:solidFill>
                <a:latin typeface="+mj-lt"/>
              </a:rPr>
              <a:t>Можно ввести корректировку непосредственно по заявке.</a:t>
            </a:r>
          </a:p>
          <a:p>
            <a:r>
              <a:rPr lang="ru-RU" sz="1400" b="0" dirty="0" smtClean="0">
                <a:solidFill>
                  <a:schemeClr val="bg2">
                    <a:lumMod val="10000"/>
                  </a:schemeClr>
                </a:solidFill>
                <a:latin typeface="+mj-lt"/>
              </a:rPr>
              <a:t>      </a:t>
            </a:r>
            <a:endParaRPr lang="ru-RU" sz="1400" b="0" dirty="0">
              <a:solidFill>
                <a:schemeClr val="bg2">
                  <a:lumMod val="10000"/>
                </a:schemeClr>
              </a:solidFill>
              <a:latin typeface="+mj-lt"/>
            </a:endParaRPr>
          </a:p>
        </p:txBody>
      </p:sp>
    </p:spTree>
    <p:extLst>
      <p:ext uri="{BB962C8B-B14F-4D97-AF65-F5344CB8AC3E}">
        <p14:creationId xmlns:p14="http://schemas.microsoft.com/office/powerpoint/2010/main" val="1350264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 корректировки по договору с поставщиком</a:t>
            </a:r>
            <a:endParaRPr lang="ru-RU" dirty="0"/>
          </a:p>
        </p:txBody>
      </p:sp>
      <p:pic>
        <p:nvPicPr>
          <p:cNvPr id="3" name="Рисунок 2"/>
          <p:cNvPicPr>
            <a:picLocks noChangeAspect="1"/>
          </p:cNvPicPr>
          <p:nvPr/>
        </p:nvPicPr>
        <p:blipFill>
          <a:blip r:embed="rId2"/>
          <a:stretch>
            <a:fillRect/>
          </a:stretch>
        </p:blipFill>
        <p:spPr>
          <a:xfrm>
            <a:off x="350927" y="3744143"/>
            <a:ext cx="10800000" cy="2410776"/>
          </a:xfrm>
          <a:prstGeom prst="rect">
            <a:avLst/>
          </a:prstGeom>
        </p:spPr>
      </p:pic>
      <p:pic>
        <p:nvPicPr>
          <p:cNvPr id="6" name="Рисунок 5"/>
          <p:cNvPicPr>
            <a:picLocks noChangeAspect="1"/>
          </p:cNvPicPr>
          <p:nvPr/>
        </p:nvPicPr>
        <p:blipFill>
          <a:blip r:embed="rId3"/>
          <a:stretch>
            <a:fillRect/>
          </a:stretch>
        </p:blipFill>
        <p:spPr>
          <a:xfrm>
            <a:off x="1936819" y="935831"/>
            <a:ext cx="7628217" cy="2448272"/>
          </a:xfrm>
          <a:prstGeom prst="rect">
            <a:avLst/>
          </a:prstGeom>
        </p:spPr>
      </p:pic>
    </p:spTree>
    <p:extLst>
      <p:ext uri="{BB962C8B-B14F-4D97-AF65-F5344CB8AC3E}">
        <p14:creationId xmlns:p14="http://schemas.microsoft.com/office/powerpoint/2010/main" val="3832811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Особые варианты настройки</a:t>
            </a:r>
            <a:endParaRPr lang="ru-RU" dirty="0"/>
          </a:p>
        </p:txBody>
      </p:sp>
      <p:sp>
        <p:nvSpPr>
          <p:cNvPr id="3" name="Объект 2"/>
          <p:cNvSpPr>
            <a:spLocks noGrp="1"/>
          </p:cNvSpPr>
          <p:nvPr>
            <p:ph idx="1"/>
          </p:nvPr>
        </p:nvSpPr>
        <p:spPr>
          <a:xfrm>
            <a:off x="1371427" y="1725046"/>
            <a:ext cx="8777634" cy="2163113"/>
          </a:xfrm>
        </p:spPr>
        <p:txBody>
          <a:bodyPr/>
          <a:lstStyle/>
          <a:p>
            <a:pPr marL="0" indent="0">
              <a:buNone/>
            </a:pPr>
            <a:r>
              <a:rPr lang="ru-RU" sz="7200" dirty="0" smtClean="0">
                <a:latin typeface="+mj-lt"/>
              </a:rPr>
              <a:t>Резервирование бюджета под договор</a:t>
            </a:r>
            <a:endParaRPr lang="ru-RU" sz="7200" dirty="0">
              <a:latin typeface="+mj-lt"/>
            </a:endParaRPr>
          </a:p>
        </p:txBody>
      </p:sp>
    </p:spTree>
    <p:extLst>
      <p:ext uri="{BB962C8B-B14F-4D97-AF65-F5344CB8AC3E}">
        <p14:creationId xmlns:p14="http://schemas.microsoft.com/office/powerpoint/2010/main" val="741046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Резервирование бюджета под договор</a:t>
            </a:r>
            <a:endParaRPr lang="ru-RU" dirty="0"/>
          </a:p>
        </p:txBody>
      </p:sp>
      <p:sp>
        <p:nvSpPr>
          <p:cNvPr id="3" name="Объект 2"/>
          <p:cNvSpPr>
            <a:spLocks noGrp="1"/>
          </p:cNvSpPr>
          <p:nvPr>
            <p:ph idx="1"/>
          </p:nvPr>
        </p:nvSpPr>
        <p:spPr>
          <a:xfrm>
            <a:off x="1936820" y="4894568"/>
            <a:ext cx="7878597" cy="721783"/>
          </a:xfrm>
        </p:spPr>
        <p:txBody>
          <a:bodyPr/>
          <a:lstStyle/>
          <a:p>
            <a:pPr marL="0" indent="0">
              <a:buNone/>
            </a:pPr>
            <a:r>
              <a:rPr lang="ru-RU" sz="1600" dirty="0" smtClean="0">
                <a:latin typeface="+mj-lt"/>
              </a:rPr>
              <a:t>Заключаем договор, в график расчетов вносим сумму на год с примерной разбивкой по периодам и статьям бюджета.  Проверим, что договор зарезервировал лимиты под исполнение платежей. </a:t>
            </a:r>
            <a:endParaRPr lang="ru-RU" sz="1600" dirty="0">
              <a:latin typeface="+mj-lt"/>
            </a:endParaRPr>
          </a:p>
        </p:txBody>
      </p:sp>
      <p:pic>
        <p:nvPicPr>
          <p:cNvPr id="4" name="Рисунок 3"/>
          <p:cNvPicPr>
            <a:picLocks noChangeAspect="1"/>
          </p:cNvPicPr>
          <p:nvPr/>
        </p:nvPicPr>
        <p:blipFill>
          <a:blip r:embed="rId2"/>
          <a:stretch>
            <a:fillRect/>
          </a:stretch>
        </p:blipFill>
        <p:spPr>
          <a:xfrm>
            <a:off x="1936820" y="1053401"/>
            <a:ext cx="7597565" cy="3482830"/>
          </a:xfrm>
          <a:prstGeom prst="rect">
            <a:avLst/>
          </a:prstGeom>
        </p:spPr>
      </p:pic>
    </p:spTree>
    <p:extLst>
      <p:ext uri="{BB962C8B-B14F-4D97-AF65-F5344CB8AC3E}">
        <p14:creationId xmlns:p14="http://schemas.microsoft.com/office/powerpoint/2010/main" val="2000542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a:t>
            </a:r>
            <a:r>
              <a:rPr lang="ru-RU" dirty="0" smtClean="0"/>
              <a:t>Закладка «Основное»</a:t>
            </a:r>
            <a:endParaRPr lang="ru-RU" dirty="0"/>
          </a:p>
        </p:txBody>
      </p:sp>
      <p:pic>
        <p:nvPicPr>
          <p:cNvPr id="3" name="Рисунок 2"/>
          <p:cNvPicPr>
            <a:picLocks noChangeAspect="1"/>
          </p:cNvPicPr>
          <p:nvPr/>
        </p:nvPicPr>
        <p:blipFill>
          <a:blip r:embed="rId2"/>
          <a:stretch>
            <a:fillRect/>
          </a:stretch>
        </p:blipFill>
        <p:spPr>
          <a:xfrm>
            <a:off x="1440244" y="1007839"/>
            <a:ext cx="8640000" cy="4931163"/>
          </a:xfrm>
          <a:prstGeom prst="rect">
            <a:avLst/>
          </a:prstGeom>
        </p:spPr>
      </p:pic>
    </p:spTree>
    <p:extLst>
      <p:ext uri="{BB962C8B-B14F-4D97-AF65-F5344CB8AC3E}">
        <p14:creationId xmlns:p14="http://schemas.microsoft.com/office/powerpoint/2010/main" val="1843640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a:t>
            </a:r>
            <a:r>
              <a:rPr lang="ru-RU" dirty="0" smtClean="0"/>
              <a:t>Закладка «Планирование»</a:t>
            </a:r>
            <a:endParaRPr lang="ru-RU" dirty="0"/>
          </a:p>
        </p:txBody>
      </p:sp>
      <p:pic>
        <p:nvPicPr>
          <p:cNvPr id="3" name="Рисунок 2"/>
          <p:cNvPicPr>
            <a:picLocks noChangeAspect="1"/>
          </p:cNvPicPr>
          <p:nvPr/>
        </p:nvPicPr>
        <p:blipFill>
          <a:blip r:embed="rId2"/>
          <a:stretch>
            <a:fillRect/>
          </a:stretch>
        </p:blipFill>
        <p:spPr>
          <a:xfrm>
            <a:off x="3744020" y="1007839"/>
            <a:ext cx="7560000" cy="5237296"/>
          </a:xfrm>
          <a:prstGeom prst="rect">
            <a:avLst/>
          </a:prstGeom>
        </p:spPr>
      </p:pic>
      <p:sp>
        <p:nvSpPr>
          <p:cNvPr id="23" name="Объект 2"/>
          <p:cNvSpPr txBox="1">
            <a:spLocks/>
          </p:cNvSpPr>
          <p:nvPr/>
        </p:nvSpPr>
        <p:spPr>
          <a:xfrm>
            <a:off x="143621" y="1439887"/>
            <a:ext cx="3600400" cy="4392488"/>
          </a:xfrm>
          <a:prstGeom prst="rect">
            <a:avLst/>
          </a:prstGeom>
        </p:spPr>
        <p:txBody>
          <a:bodyPr/>
          <a:lst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accent3">
                    <a:lumMod val="50000"/>
                  </a:schemeClr>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accent3">
                    <a:lumMod val="50000"/>
                  </a:schemeClr>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accent3">
                    <a:lumMod val="50000"/>
                  </a:schemeClr>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fontAlgn="auto">
              <a:spcAft>
                <a:spcPts val="0"/>
              </a:spcAft>
              <a:buNone/>
            </a:pPr>
            <a:r>
              <a:rPr lang="ru-RU" sz="1600" b="0" dirty="0"/>
              <a:t>Используемые графики:</a:t>
            </a:r>
            <a:endParaRPr lang="ru-RU" sz="1600" b="0" dirty="0" smtClean="0">
              <a:latin typeface="+mj-lt"/>
            </a:endParaRPr>
          </a:p>
          <a:p>
            <a:pPr marL="0" indent="0" fontAlgn="auto">
              <a:spcAft>
                <a:spcPts val="0"/>
              </a:spcAft>
              <a:buFont typeface="Arial" panose="020B0604020202020204" pitchFamily="34" charset="0"/>
              <a:buNone/>
            </a:pPr>
            <a:r>
              <a:rPr lang="ru-RU" sz="1600" b="0" dirty="0" smtClean="0">
                <a:solidFill>
                  <a:srgbClr val="FC6E51"/>
                </a:solidFill>
                <a:latin typeface="+mj-lt"/>
              </a:rPr>
              <a:t>Поставок и расчетов</a:t>
            </a:r>
            <a:r>
              <a:rPr lang="ru-RU" sz="1600" b="0" dirty="0" smtClean="0">
                <a:latin typeface="+mj-lt"/>
              </a:rPr>
              <a:t> – на форме добавляются графики поставок и расчетов. График расчетов заполняется по данным графика поставок.</a:t>
            </a:r>
          </a:p>
          <a:p>
            <a:pPr marL="0" indent="0" fontAlgn="auto">
              <a:spcAft>
                <a:spcPts val="0"/>
              </a:spcAft>
              <a:buFont typeface="Arial" panose="020B0604020202020204" pitchFamily="34" charset="0"/>
              <a:buNone/>
            </a:pPr>
            <a:endParaRPr lang="ru-RU" sz="1600" b="0" dirty="0" smtClean="0">
              <a:latin typeface="+mj-lt"/>
            </a:endParaRPr>
          </a:p>
          <a:p>
            <a:pPr marL="0" indent="0" fontAlgn="auto">
              <a:spcAft>
                <a:spcPts val="0"/>
              </a:spcAft>
              <a:buNone/>
            </a:pPr>
            <a:r>
              <a:rPr lang="ru-RU" sz="1600" b="0" dirty="0">
                <a:solidFill>
                  <a:srgbClr val="FC6E51"/>
                </a:solidFill>
                <a:latin typeface="+mj-lt"/>
              </a:rPr>
              <a:t>Поставок и расчетов</a:t>
            </a:r>
            <a:r>
              <a:rPr lang="ru-RU" sz="1600" b="0" dirty="0">
                <a:latin typeface="+mj-lt"/>
              </a:rPr>
              <a:t> – на форме </a:t>
            </a:r>
            <a:r>
              <a:rPr lang="ru-RU" sz="1600" b="0" dirty="0" smtClean="0">
                <a:latin typeface="+mj-lt"/>
              </a:rPr>
              <a:t>добавляется только график расчетов. Заполняется от начала договора, по дате аванса или вручную.</a:t>
            </a:r>
          </a:p>
          <a:p>
            <a:pPr marL="0" indent="0" fontAlgn="auto">
              <a:spcAft>
                <a:spcPts val="0"/>
              </a:spcAft>
              <a:buNone/>
            </a:pPr>
            <a:endParaRPr lang="ru-RU" sz="1600" b="0" dirty="0" smtClean="0">
              <a:latin typeface="+mj-lt"/>
            </a:endParaRPr>
          </a:p>
          <a:p>
            <a:pPr marL="0" indent="0" fontAlgn="auto">
              <a:spcAft>
                <a:spcPts val="0"/>
              </a:spcAft>
              <a:buNone/>
            </a:pPr>
            <a:r>
              <a:rPr lang="ru-RU" sz="1600" b="0" dirty="0" smtClean="0">
                <a:solidFill>
                  <a:srgbClr val="FC6E51"/>
                </a:solidFill>
                <a:latin typeface="+mj-lt"/>
              </a:rPr>
              <a:t>Резервирование</a:t>
            </a:r>
            <a:r>
              <a:rPr lang="ru-RU" sz="1600" b="0" dirty="0" smtClean="0">
                <a:latin typeface="+mj-lt"/>
              </a:rPr>
              <a:t> </a:t>
            </a:r>
            <a:r>
              <a:rPr lang="ru-RU" sz="1600" b="0" dirty="0">
                <a:latin typeface="+mj-lt"/>
              </a:rPr>
              <a:t>– на форме </a:t>
            </a:r>
            <a:r>
              <a:rPr lang="ru-RU" sz="1600" b="0" dirty="0" smtClean="0">
                <a:latin typeface="+mj-lt"/>
              </a:rPr>
              <a:t>добавляется таблица планирования исполнения договора по периодам.</a:t>
            </a:r>
          </a:p>
          <a:p>
            <a:pPr marL="0" indent="0" fontAlgn="auto">
              <a:spcAft>
                <a:spcPts val="0"/>
              </a:spcAft>
              <a:buNone/>
            </a:pPr>
            <a:r>
              <a:rPr lang="ru-RU" sz="1600" b="0" dirty="0" smtClean="0">
                <a:solidFill>
                  <a:srgbClr val="FC6E51"/>
                </a:solidFill>
                <a:latin typeface="+mj-lt"/>
              </a:rPr>
              <a:t>Нет </a:t>
            </a:r>
            <a:r>
              <a:rPr lang="ru-RU" sz="1600" b="0" dirty="0" smtClean="0">
                <a:latin typeface="+mj-lt"/>
              </a:rPr>
              <a:t> </a:t>
            </a:r>
            <a:r>
              <a:rPr lang="ru-RU" sz="1600" b="0" dirty="0">
                <a:latin typeface="+mj-lt"/>
              </a:rPr>
              <a:t>– </a:t>
            </a:r>
            <a:r>
              <a:rPr lang="ru-RU" sz="1600" b="0" dirty="0" smtClean="0">
                <a:latin typeface="+mj-lt"/>
              </a:rPr>
              <a:t>графики не используются.</a:t>
            </a:r>
            <a:endParaRPr lang="ru-RU" sz="1600" b="0" dirty="0">
              <a:latin typeface="+mj-lt"/>
            </a:endParaRPr>
          </a:p>
          <a:p>
            <a:pPr marL="0" indent="0" fontAlgn="auto">
              <a:spcAft>
                <a:spcPts val="0"/>
              </a:spcAft>
              <a:buNone/>
            </a:pPr>
            <a:endParaRPr lang="ru-RU" sz="1600" b="0" dirty="0">
              <a:latin typeface="+mj-lt"/>
            </a:endParaRPr>
          </a:p>
          <a:p>
            <a:pPr marL="0" indent="0" fontAlgn="auto">
              <a:spcAft>
                <a:spcPts val="0"/>
              </a:spcAft>
              <a:buNone/>
            </a:pPr>
            <a:endParaRPr lang="ru-RU" sz="1600" b="0" dirty="0">
              <a:latin typeface="+mj-lt"/>
            </a:endParaRPr>
          </a:p>
          <a:p>
            <a:pPr marL="0" indent="0" fontAlgn="auto">
              <a:spcAft>
                <a:spcPts val="0"/>
              </a:spcAft>
              <a:buNone/>
            </a:pPr>
            <a:r>
              <a:rPr lang="ru-RU" sz="1600" b="0" dirty="0" smtClean="0">
                <a:latin typeface="+mj-lt"/>
              </a:rPr>
              <a:t> </a:t>
            </a:r>
            <a:endParaRPr lang="ru-RU" sz="1600" b="0" dirty="0">
              <a:latin typeface="+mj-lt"/>
            </a:endParaRPr>
          </a:p>
          <a:p>
            <a:pPr marL="0" indent="0" fontAlgn="auto">
              <a:spcAft>
                <a:spcPts val="0"/>
              </a:spcAft>
              <a:buFont typeface="Arial" panose="020B0604020202020204" pitchFamily="34" charset="0"/>
              <a:buNone/>
            </a:pPr>
            <a:endParaRPr lang="ru-RU" sz="1600" b="0" dirty="0">
              <a:latin typeface="+mj-lt"/>
            </a:endParaRPr>
          </a:p>
          <a:p>
            <a:pPr marL="0" indent="0" fontAlgn="auto">
              <a:spcAft>
                <a:spcPts val="0"/>
              </a:spcAft>
              <a:buFont typeface="Arial" panose="020B0604020202020204" pitchFamily="34" charset="0"/>
              <a:buNone/>
            </a:pPr>
            <a:endParaRPr lang="ru-RU" sz="1600" b="0" dirty="0">
              <a:latin typeface="+mj-lt"/>
            </a:endParaRPr>
          </a:p>
          <a:p>
            <a:pPr marL="0" indent="0" fontAlgn="auto">
              <a:spcAft>
                <a:spcPts val="0"/>
              </a:spcAft>
              <a:buFont typeface="Arial" panose="020B0604020202020204" pitchFamily="34" charset="0"/>
              <a:buNone/>
            </a:pPr>
            <a:endParaRPr lang="ru-RU" sz="1600" b="0" dirty="0">
              <a:latin typeface="+mj-lt"/>
            </a:endParaRPr>
          </a:p>
        </p:txBody>
      </p:sp>
    </p:spTree>
    <p:extLst>
      <p:ext uri="{BB962C8B-B14F-4D97-AF65-F5344CB8AC3E}">
        <p14:creationId xmlns:p14="http://schemas.microsoft.com/office/powerpoint/2010/main" val="2183206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Стрелка вправо 48"/>
          <p:cNvSpPr/>
          <p:nvPr/>
        </p:nvSpPr>
        <p:spPr>
          <a:xfrm>
            <a:off x="1464450" y="3906215"/>
            <a:ext cx="1347269" cy="288000"/>
          </a:xfrm>
          <a:prstGeom prst="rightArrow">
            <a:avLst/>
          </a:prstGeom>
          <a:pattFill prst="wdDnDiag">
            <a:fgClr>
              <a:srgbClr val="C5E0B4"/>
            </a:fgClr>
            <a:bgClr>
              <a:schemeClr val="bg1"/>
            </a:bgClr>
          </a:patt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1457622" y="3977507"/>
            <a:ext cx="126000" cy="286546"/>
          </a:xfrm>
          <a:prstGeom prst="rect">
            <a:avLst/>
          </a:prstGeom>
          <a:pattFill prst="wdDnDiag">
            <a:fgClr>
              <a:srgbClr val="C5E0B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4649154" y="3600167"/>
            <a:ext cx="1182290" cy="360000"/>
          </a:xfrm>
          <a:prstGeom prst="rightArrow">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32" name="Прямоугольник 31"/>
          <p:cNvSpPr/>
          <p:nvPr/>
        </p:nvSpPr>
        <p:spPr>
          <a:xfrm>
            <a:off x="9622828" y="1924780"/>
            <a:ext cx="108000" cy="2484000"/>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8496549" y="1916403"/>
            <a:ext cx="113377" cy="1827740"/>
          </a:xfrm>
          <a:prstGeom prst="rect">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18" name="Стрелка вправо 17"/>
          <p:cNvSpPr/>
          <p:nvPr/>
        </p:nvSpPr>
        <p:spPr>
          <a:xfrm rot="10800000">
            <a:off x="7529926" y="3480461"/>
            <a:ext cx="1080000" cy="360000"/>
          </a:xfrm>
          <a:prstGeom prst="rightArrow">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2" name="Заголовок 1"/>
          <p:cNvSpPr>
            <a:spLocks noGrp="1"/>
          </p:cNvSpPr>
          <p:nvPr>
            <p:ph type="title"/>
          </p:nvPr>
        </p:nvSpPr>
        <p:spPr/>
        <p:txBody>
          <a:bodyPr/>
          <a:lstStyle/>
          <a:p>
            <a:r>
              <a:rPr lang="ru-RU" dirty="0" smtClean="0"/>
              <a:t>Регистры и регистраторы для планов и лимитов</a:t>
            </a:r>
            <a:endParaRPr lang="ru-RU" dirty="0"/>
          </a:p>
        </p:txBody>
      </p:sp>
      <p:sp>
        <p:nvSpPr>
          <p:cNvPr id="5" name="Прямоугольник 4"/>
          <p:cNvSpPr/>
          <p:nvPr/>
        </p:nvSpPr>
        <p:spPr>
          <a:xfrm>
            <a:off x="2817320" y="3296652"/>
            <a:ext cx="1886740" cy="2389086"/>
          </a:xfrm>
          <a:prstGeom prst="rect">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r>
              <a:rPr lang="ru-RU" sz="1200" b="1" dirty="0"/>
              <a:t>Планы</a:t>
            </a:r>
          </a:p>
        </p:txBody>
      </p:sp>
      <p:sp>
        <p:nvSpPr>
          <p:cNvPr id="6" name="Прямоугольник 5"/>
          <p:cNvSpPr/>
          <p:nvPr/>
        </p:nvSpPr>
        <p:spPr>
          <a:xfrm>
            <a:off x="5867715" y="3310569"/>
            <a:ext cx="1579293" cy="2521806"/>
          </a:xfrm>
          <a:prstGeom prst="rect">
            <a:avLst/>
          </a:prstGeom>
          <a:noFill/>
          <a:ln w="31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826112" y="3864621"/>
            <a:ext cx="1476164" cy="1800000"/>
          </a:xfrm>
          <a:prstGeom prst="rect">
            <a:avLst/>
          </a:prstGeom>
          <a:solidFill>
            <a:srgbClr val="C5E0B4"/>
          </a:solidFill>
          <a:ln w="25400">
            <a:solidFill>
              <a:schemeClr val="accent6">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t"/>
          <a:lstStyle/>
          <a:p>
            <a:pPr algn="ctr"/>
            <a:r>
              <a:rPr lang="ru-RU" sz="1200" b="1" dirty="0">
                <a:solidFill>
                  <a:schemeClr val="tx1"/>
                </a:solidFill>
              </a:rPr>
              <a:t>Лимиты</a:t>
            </a:r>
          </a:p>
        </p:txBody>
      </p:sp>
      <p:sp>
        <p:nvSpPr>
          <p:cNvPr id="8" name="Прямоугольник 7"/>
          <p:cNvSpPr/>
          <p:nvPr/>
        </p:nvSpPr>
        <p:spPr>
          <a:xfrm>
            <a:off x="2834740" y="4360051"/>
            <a:ext cx="1056513" cy="1295944"/>
          </a:xfrm>
          <a:prstGeom prst="rect">
            <a:avLst/>
          </a:prstGeom>
          <a:pattFill prst="wdDnDiag">
            <a:fgClr>
              <a:schemeClr val="accent6">
                <a:lumMod val="40000"/>
                <a:lumOff val="60000"/>
              </a:schemeClr>
            </a:fgClr>
            <a:bgClr>
              <a:schemeClr val="bg1"/>
            </a:bgClr>
          </a:pattFill>
          <a:effectLst/>
        </p:spPr>
        <p:style>
          <a:lnRef idx="0">
            <a:schemeClr val="accent1"/>
          </a:lnRef>
          <a:fillRef idx="3">
            <a:schemeClr val="accent1"/>
          </a:fillRef>
          <a:effectRef idx="3">
            <a:schemeClr val="accent1"/>
          </a:effectRef>
          <a:fontRef idx="minor">
            <a:schemeClr val="lt1"/>
          </a:fontRef>
        </p:style>
        <p:txBody>
          <a:bodyPr rtlCol="0" anchor="t"/>
          <a:lstStyle/>
          <a:p>
            <a:pPr algn="ctr"/>
            <a:r>
              <a:rPr lang="ru-RU" sz="1200" b="1" dirty="0">
                <a:solidFill>
                  <a:schemeClr val="tx1"/>
                </a:solidFill>
              </a:rPr>
              <a:t>Резервы</a:t>
            </a:r>
          </a:p>
        </p:txBody>
      </p:sp>
      <p:sp>
        <p:nvSpPr>
          <p:cNvPr id="10" name="TextBox 9"/>
          <p:cNvSpPr txBox="1"/>
          <p:nvPr/>
        </p:nvSpPr>
        <p:spPr>
          <a:xfrm>
            <a:off x="6174902" y="3133447"/>
            <a:ext cx="973343" cy="338554"/>
          </a:xfrm>
          <a:prstGeom prst="rect">
            <a:avLst/>
          </a:prstGeom>
          <a:solidFill>
            <a:schemeClr val="bg1"/>
          </a:solidFill>
        </p:spPr>
        <p:txBody>
          <a:bodyPr wrap="none" rtlCol="0">
            <a:spAutoFit/>
          </a:bodyPr>
          <a:lstStyle/>
          <a:p>
            <a:r>
              <a:rPr lang="ru-RU" sz="1600" b="0" dirty="0" smtClean="0">
                <a:solidFill>
                  <a:schemeClr val="bg2">
                    <a:lumMod val="10000"/>
                  </a:schemeClr>
                </a:solidFill>
                <a:latin typeface="+mj-lt"/>
              </a:rPr>
              <a:t>Регистры</a:t>
            </a:r>
            <a:endParaRPr lang="ru-RU" sz="1600" b="0" dirty="0">
              <a:solidFill>
                <a:schemeClr val="bg2">
                  <a:lumMod val="10000"/>
                </a:schemeClr>
              </a:solidFill>
              <a:latin typeface="+mj-lt"/>
            </a:endParaRPr>
          </a:p>
        </p:txBody>
      </p:sp>
      <p:sp>
        <p:nvSpPr>
          <p:cNvPr id="16" name="Стрелка вправо 15"/>
          <p:cNvSpPr/>
          <p:nvPr/>
        </p:nvSpPr>
        <p:spPr>
          <a:xfrm>
            <a:off x="4312955" y="3996215"/>
            <a:ext cx="1518489" cy="396000"/>
          </a:xfrm>
          <a:prstGeom prst="rightArrow">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3891252" y="4464223"/>
            <a:ext cx="1940191" cy="360000"/>
          </a:xfrm>
          <a:prstGeom prst="rightArrow">
            <a:avLst/>
          </a:prstGeom>
          <a:pattFill prst="wdDnDiag">
            <a:fgClr>
              <a:srgbClr val="C5E0B4"/>
            </a:fgClr>
            <a:bgClr>
              <a:schemeClr val="bg1"/>
            </a:bgClr>
          </a:patt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rot="10800000">
            <a:off x="7563900" y="3583983"/>
            <a:ext cx="1147808" cy="360000"/>
          </a:xfrm>
          <a:prstGeom prst="rightArrow">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8619766" y="1863558"/>
            <a:ext cx="108000" cy="1980000"/>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2659" y="1016437"/>
            <a:ext cx="312396" cy="334873"/>
          </a:xfrm>
          <a:prstGeom prst="rect">
            <a:avLst/>
          </a:prstGeom>
        </p:spPr>
      </p:pic>
      <p:sp>
        <p:nvSpPr>
          <p:cNvPr id="26" name="Прямоугольник 25"/>
          <p:cNvSpPr/>
          <p:nvPr/>
        </p:nvSpPr>
        <p:spPr>
          <a:xfrm>
            <a:off x="8145770" y="1362250"/>
            <a:ext cx="926842" cy="557212"/>
          </a:xfrm>
          <a:prstGeom prst="rect">
            <a:avLst/>
          </a:prstGeom>
          <a:gradFill flip="none" rotWithShape="1">
            <a:gsLst>
              <a:gs pos="22000">
                <a:srgbClr val="ED7D31"/>
              </a:gs>
              <a:gs pos="100000">
                <a:srgbClr val="C5E0B4"/>
              </a:gs>
            </a:gsLst>
            <a:lin ang="5400000" scaled="1"/>
            <a:tileRect/>
          </a:gradFill>
          <a:ln w="25400">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j-lt"/>
              </a:rPr>
              <a:t>БДДС</a:t>
            </a:r>
            <a:endParaRPr lang="ru-RU" sz="1400" b="1" dirty="0">
              <a:solidFill>
                <a:schemeClr val="bg1"/>
              </a:solidFill>
              <a:latin typeface="+mj-lt"/>
            </a:endParaRPr>
          </a:p>
        </p:txBody>
      </p:sp>
      <p:sp>
        <p:nvSpPr>
          <p:cNvPr id="29" name="Прямоугольник 28"/>
          <p:cNvSpPr/>
          <p:nvPr/>
        </p:nvSpPr>
        <p:spPr>
          <a:xfrm>
            <a:off x="9499611" y="1924780"/>
            <a:ext cx="113377" cy="2196000"/>
          </a:xfrm>
          <a:prstGeom prst="rect">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30" name="Стрелка вправо 29"/>
          <p:cNvSpPr/>
          <p:nvPr/>
        </p:nvSpPr>
        <p:spPr>
          <a:xfrm rot="10800000">
            <a:off x="7528896" y="4032995"/>
            <a:ext cx="2088000" cy="360000"/>
          </a:xfrm>
          <a:prstGeom prst="rightArrow">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31" name="Стрелка вправо 30"/>
          <p:cNvSpPr/>
          <p:nvPr/>
        </p:nvSpPr>
        <p:spPr>
          <a:xfrm rot="10800000">
            <a:off x="7542612" y="4153319"/>
            <a:ext cx="2196000" cy="360000"/>
          </a:xfrm>
          <a:prstGeom prst="rightArrow">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8149671" y="2126108"/>
            <a:ext cx="1959116" cy="888539"/>
          </a:xfrm>
          <a:prstGeom prst="rect">
            <a:avLst/>
          </a:prstGeom>
          <a:solidFill>
            <a:schemeClr val="accent4"/>
          </a:solidFill>
          <a:ln w="25400">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a:solidFill>
                  <a:schemeClr val="bg1"/>
                </a:solidFill>
                <a:latin typeface="+mj-lt"/>
              </a:rPr>
              <a:t>АРМ Управление планами и  лимитами</a:t>
            </a:r>
          </a:p>
        </p:txBody>
      </p:sp>
      <p:sp>
        <p:nvSpPr>
          <p:cNvPr id="27" name="Прямоугольник 26"/>
          <p:cNvSpPr/>
          <p:nvPr/>
        </p:nvSpPr>
        <p:spPr>
          <a:xfrm>
            <a:off x="9181945" y="1359191"/>
            <a:ext cx="926842" cy="557212"/>
          </a:xfrm>
          <a:prstGeom prst="rect">
            <a:avLst/>
          </a:prstGeom>
          <a:gradFill flip="none" rotWithShape="1">
            <a:gsLst>
              <a:gs pos="22000">
                <a:srgbClr val="ED7D31"/>
              </a:gs>
              <a:gs pos="100000">
                <a:srgbClr val="C5E0B4"/>
              </a:gs>
            </a:gsLst>
            <a:lin ang="5400000" scaled="1"/>
            <a:tileRect/>
          </a:gradFill>
          <a:ln w="25400">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j-lt"/>
              </a:rPr>
              <a:t>БДР</a:t>
            </a:r>
            <a:endParaRPr lang="ru-RU" sz="1400" b="1" dirty="0">
              <a:solidFill>
                <a:schemeClr val="bg1"/>
              </a:solidFill>
              <a:latin typeface="+mj-lt"/>
            </a:endParaRPr>
          </a:p>
        </p:txBody>
      </p:sp>
      <p:sp>
        <p:nvSpPr>
          <p:cNvPr id="34" name="Стрелка вправо 33"/>
          <p:cNvSpPr/>
          <p:nvPr/>
        </p:nvSpPr>
        <p:spPr>
          <a:xfrm>
            <a:off x="2135491" y="5328351"/>
            <a:ext cx="683501" cy="288000"/>
          </a:xfrm>
          <a:prstGeom prst="rightArrow">
            <a:avLst/>
          </a:prstGeom>
          <a:pattFill prst="wdDnDiag">
            <a:fgClr>
              <a:srgbClr val="C5E0B4"/>
            </a:fgClr>
            <a:bgClr>
              <a:schemeClr val="bg1"/>
            </a:bgClr>
          </a:patt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52054" y="5112295"/>
            <a:ext cx="1507790" cy="720000"/>
          </a:xfrm>
          <a:prstGeom prst="rect">
            <a:avLst/>
          </a:prstGeom>
          <a:pattFill prst="wdDnDiag">
            <a:fgClr>
              <a:srgbClr val="C5E0B4"/>
            </a:fgClr>
            <a:bgClr>
              <a:schemeClr val="bg1"/>
            </a:bgClr>
          </a:patt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smtClean="0">
                <a:solidFill>
                  <a:schemeClr val="bg2">
                    <a:lumMod val="10000"/>
                  </a:schemeClr>
                </a:solidFill>
                <a:latin typeface="+mj-lt"/>
              </a:rPr>
              <a:t>Документ</a:t>
            </a:r>
            <a:endParaRPr lang="ru-RU" sz="1400" dirty="0">
              <a:solidFill>
                <a:schemeClr val="bg2">
                  <a:lumMod val="10000"/>
                </a:schemeClr>
              </a:solidFill>
              <a:latin typeface="+mj-lt"/>
            </a:endParaRPr>
          </a:p>
          <a:p>
            <a:pPr algn="ctr"/>
            <a:r>
              <a:rPr lang="ru-RU" sz="1400" dirty="0" smtClean="0">
                <a:solidFill>
                  <a:schemeClr val="bg2">
                    <a:lumMod val="10000"/>
                  </a:schemeClr>
                </a:solidFill>
                <a:latin typeface="+mj-lt"/>
              </a:rPr>
              <a:t>Резервирование</a:t>
            </a:r>
            <a:endParaRPr lang="ru-RU" sz="1400" dirty="0"/>
          </a:p>
        </p:txBody>
      </p:sp>
      <p:sp>
        <p:nvSpPr>
          <p:cNvPr id="35" name="Прямоугольник 34"/>
          <p:cNvSpPr/>
          <p:nvPr/>
        </p:nvSpPr>
        <p:spPr>
          <a:xfrm>
            <a:off x="1333448" y="3384103"/>
            <a:ext cx="121162" cy="936104"/>
          </a:xfrm>
          <a:prstGeom prst="rect">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36" name="Стрелка вправо 35"/>
          <p:cNvSpPr/>
          <p:nvPr/>
        </p:nvSpPr>
        <p:spPr>
          <a:xfrm>
            <a:off x="1346241" y="3619913"/>
            <a:ext cx="1465478" cy="324000"/>
          </a:xfrm>
          <a:prstGeom prst="rightArrow">
            <a:avLst/>
          </a:prstGeom>
          <a:solidFill>
            <a:srgbClr val="ED7D31"/>
          </a:soli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37" name="Стрелка вправо 36"/>
          <p:cNvSpPr/>
          <p:nvPr/>
        </p:nvSpPr>
        <p:spPr>
          <a:xfrm>
            <a:off x="1227719" y="3744143"/>
            <a:ext cx="1584000" cy="360000"/>
          </a:xfrm>
          <a:prstGeom prst="rightArrow">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1200284" y="3348431"/>
            <a:ext cx="116196" cy="971776"/>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36734" y="2736031"/>
            <a:ext cx="1509985" cy="720000"/>
          </a:xfrm>
          <a:prstGeom prst="rect">
            <a:avLst/>
          </a:prstGeom>
          <a:gradFill flip="none" rotWithShape="1">
            <a:gsLst>
              <a:gs pos="22000">
                <a:srgbClr val="ED7D31"/>
              </a:gs>
              <a:gs pos="100000">
                <a:srgbClr val="C5E0B4"/>
              </a:gs>
            </a:gsLst>
            <a:lin ang="5400000" scaled="1"/>
            <a:tileRect/>
          </a:gradFill>
          <a:ln w="25400">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j-lt"/>
              </a:rPr>
              <a:t>Документ</a:t>
            </a:r>
          </a:p>
          <a:p>
            <a:pPr algn="ctr"/>
            <a:r>
              <a:rPr lang="ru-RU" sz="1400" b="1" dirty="0" smtClean="0">
                <a:solidFill>
                  <a:schemeClr val="bg1"/>
                </a:solidFill>
                <a:latin typeface="+mj-lt"/>
              </a:rPr>
              <a:t>Операционный план</a:t>
            </a:r>
            <a:endParaRPr lang="ru-RU" sz="1400" b="1" dirty="0">
              <a:solidFill>
                <a:schemeClr val="bg1"/>
              </a:solidFill>
              <a:latin typeface="+mj-lt"/>
            </a:endParaRPr>
          </a:p>
        </p:txBody>
      </p:sp>
      <p:sp>
        <p:nvSpPr>
          <p:cNvPr id="39" name="Прямоугольник 38"/>
          <p:cNvSpPr/>
          <p:nvPr/>
        </p:nvSpPr>
        <p:spPr>
          <a:xfrm>
            <a:off x="8256205" y="4665779"/>
            <a:ext cx="1476164" cy="786581"/>
          </a:xfrm>
          <a:prstGeom prst="rect">
            <a:avLst/>
          </a:prstGeom>
          <a:gradFill flip="none" rotWithShape="1">
            <a:gsLst>
              <a:gs pos="22000">
                <a:srgbClr val="ED7D31"/>
              </a:gs>
              <a:gs pos="100000">
                <a:srgbClr val="C5E0B4"/>
              </a:gs>
            </a:gsLst>
            <a:lin ang="5400000" scaled="1"/>
            <a:tileRect/>
          </a:gradFill>
          <a:ln w="25400">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j-lt"/>
              </a:rPr>
              <a:t>Документ</a:t>
            </a:r>
          </a:p>
          <a:p>
            <a:pPr algn="ctr"/>
            <a:r>
              <a:rPr lang="ru-RU" sz="1400" dirty="0" smtClean="0">
                <a:solidFill>
                  <a:schemeClr val="bg1"/>
                </a:solidFill>
                <a:latin typeface="+mj-lt"/>
              </a:rPr>
              <a:t>«</a:t>
            </a:r>
            <a:r>
              <a:rPr lang="ru-RU" sz="1400" b="1" dirty="0" smtClean="0">
                <a:solidFill>
                  <a:schemeClr val="bg1"/>
                </a:solidFill>
                <a:latin typeface="+mj-lt"/>
              </a:rPr>
              <a:t>Заявка на закупку»</a:t>
            </a:r>
            <a:endParaRPr lang="ru-RU" sz="1400" b="1" dirty="0">
              <a:solidFill>
                <a:schemeClr val="bg1"/>
              </a:solidFill>
              <a:latin typeface="+mj-lt"/>
            </a:endParaRPr>
          </a:p>
        </p:txBody>
      </p:sp>
      <p:sp>
        <p:nvSpPr>
          <p:cNvPr id="41" name="TextBox 40"/>
          <p:cNvSpPr txBox="1"/>
          <p:nvPr/>
        </p:nvSpPr>
        <p:spPr>
          <a:xfrm>
            <a:off x="2844389" y="930706"/>
            <a:ext cx="4680668" cy="1969770"/>
          </a:xfrm>
          <a:prstGeom prst="rect">
            <a:avLst/>
          </a:prstGeom>
          <a:noFill/>
        </p:spPr>
        <p:txBody>
          <a:bodyPr wrap="square" rtlCol="0">
            <a:spAutoFit/>
          </a:bodyPr>
          <a:lstStyle/>
          <a:p>
            <a:r>
              <a:rPr lang="ru-RU" sz="1800" b="0" dirty="0" smtClean="0">
                <a:solidFill>
                  <a:schemeClr val="accent2"/>
                </a:solidFill>
                <a:latin typeface="+mj-lt"/>
                <a:ea typeface="+mj-ea"/>
                <a:cs typeface="+mj-cs"/>
              </a:rPr>
              <a:t>Интересно и важно</a:t>
            </a:r>
          </a:p>
          <a:p>
            <a:endParaRPr lang="ru-RU" sz="800" b="0" dirty="0" smtClean="0">
              <a:solidFill>
                <a:schemeClr val="accent3">
                  <a:lumMod val="50000"/>
                </a:schemeClr>
              </a:solidFill>
              <a:latin typeface="+mj-lt"/>
              <a:ea typeface="+mj-ea"/>
              <a:cs typeface="+mj-cs"/>
            </a:endParaRPr>
          </a:p>
          <a:p>
            <a:r>
              <a:rPr lang="ru-RU" sz="1600" b="0" dirty="0" smtClean="0">
                <a:solidFill>
                  <a:schemeClr val="accent3">
                    <a:lumMod val="50000"/>
                  </a:schemeClr>
                </a:solidFill>
                <a:latin typeface="+mj-lt"/>
                <a:ea typeface="+mj-ea"/>
                <a:cs typeface="+mj-cs"/>
              </a:rPr>
              <a:t>Единый регистр по планам, лимитам и резервам</a:t>
            </a:r>
          </a:p>
          <a:p>
            <a:r>
              <a:rPr lang="ru-RU" sz="1600" b="0" dirty="0" smtClean="0">
                <a:solidFill>
                  <a:schemeClr val="accent3">
                    <a:lumMod val="50000"/>
                  </a:schemeClr>
                </a:solidFill>
                <a:latin typeface="+mj-lt"/>
                <a:ea typeface="+mj-ea"/>
                <a:cs typeface="+mj-cs"/>
              </a:rPr>
              <a:t>Бюджеты и планы устанавливают лимиты</a:t>
            </a:r>
          </a:p>
          <a:p>
            <a:r>
              <a:rPr lang="ru-RU" sz="1600" b="0" dirty="0" smtClean="0">
                <a:solidFill>
                  <a:schemeClr val="accent3">
                    <a:lumMod val="50000"/>
                  </a:schemeClr>
                </a:solidFill>
                <a:latin typeface="+mj-lt"/>
                <a:ea typeface="+mj-ea"/>
                <a:cs typeface="+mj-cs"/>
              </a:rPr>
              <a:t>Отдельный документ «Резервирование»</a:t>
            </a:r>
          </a:p>
          <a:p>
            <a:r>
              <a:rPr lang="ru-RU" sz="1600" b="0" dirty="0" smtClean="0">
                <a:solidFill>
                  <a:schemeClr val="accent3">
                    <a:lumMod val="50000"/>
                  </a:schemeClr>
                </a:solidFill>
                <a:latin typeface="+mj-lt"/>
                <a:ea typeface="+mj-ea"/>
                <a:cs typeface="+mj-cs"/>
              </a:rPr>
              <a:t>При включенной опции </a:t>
            </a:r>
            <a:r>
              <a:rPr lang="ru-RU" sz="1600" dirty="0" smtClean="0">
                <a:solidFill>
                  <a:schemeClr val="accent3">
                    <a:lumMod val="50000"/>
                  </a:schemeClr>
                </a:solidFill>
                <a:latin typeface="+mj-lt"/>
                <a:ea typeface="+mj-ea"/>
                <a:cs typeface="+mj-cs"/>
              </a:rPr>
              <a:t>Сквозное планирование потребности</a:t>
            </a:r>
            <a:r>
              <a:rPr lang="ru-RU" sz="1600" b="0" dirty="0" smtClean="0">
                <a:solidFill>
                  <a:schemeClr val="accent3">
                    <a:lumMod val="50000"/>
                  </a:schemeClr>
                </a:solidFill>
                <a:latin typeface="+mj-lt"/>
                <a:ea typeface="+mj-ea"/>
                <a:cs typeface="+mj-cs"/>
              </a:rPr>
              <a:t>, закупки лимитируются по БДДС.  При выключенной опции закупки не лимитируются.</a:t>
            </a:r>
          </a:p>
        </p:txBody>
      </p:sp>
      <p:cxnSp>
        <p:nvCxnSpPr>
          <p:cNvPr id="43" name="Прямая соединительная линия 42"/>
          <p:cNvCxnSpPr/>
          <p:nvPr/>
        </p:nvCxnSpPr>
        <p:spPr>
          <a:xfrm flipH="1">
            <a:off x="2809354" y="1016437"/>
            <a:ext cx="0" cy="1503570"/>
          </a:xfrm>
          <a:prstGeom prst="line">
            <a:avLst/>
          </a:prstGeom>
          <a:ln/>
        </p:spPr>
        <p:style>
          <a:lnRef idx="1">
            <a:schemeClr val="accent2"/>
          </a:lnRef>
          <a:fillRef idx="0">
            <a:schemeClr val="accent2"/>
          </a:fillRef>
          <a:effectRef idx="0">
            <a:schemeClr val="accent2"/>
          </a:effectRef>
          <a:fontRef idx="minor">
            <a:schemeClr val="tx1"/>
          </a:fontRef>
        </p:style>
      </p:cxnSp>
      <p:sp>
        <p:nvSpPr>
          <p:cNvPr id="44" name="Стрелка вправо 43"/>
          <p:cNvSpPr/>
          <p:nvPr/>
        </p:nvSpPr>
        <p:spPr>
          <a:xfrm rot="11856467">
            <a:off x="7531691" y="4553185"/>
            <a:ext cx="557380" cy="360000"/>
          </a:xfrm>
          <a:prstGeom prst="rightArrow">
            <a:avLst/>
          </a:prstGeom>
          <a:gradFill flip="none" rotWithShape="1">
            <a:gsLst>
              <a:gs pos="0">
                <a:srgbClr val="C5E0B4"/>
              </a:gs>
              <a:gs pos="100000">
                <a:srgbClr val="ED7D31"/>
              </a:gs>
            </a:gsLst>
            <a:lin ang="5400000" scaled="1"/>
            <a:tileRect/>
          </a:gra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48" name="Стрелка вправо 47"/>
          <p:cNvSpPr/>
          <p:nvPr/>
        </p:nvSpPr>
        <p:spPr>
          <a:xfrm rot="9628218">
            <a:off x="7512546" y="5008023"/>
            <a:ext cx="557380" cy="360000"/>
          </a:xfrm>
          <a:prstGeom prst="rightArrow">
            <a:avLst/>
          </a:prstGeom>
          <a:gradFill flip="none" rotWithShape="1">
            <a:gsLst>
              <a:gs pos="0">
                <a:srgbClr val="C5E0B4"/>
              </a:gs>
              <a:gs pos="100000">
                <a:srgbClr val="ED7D31"/>
              </a:gs>
            </a:gsLst>
            <a:lin ang="5400000" scaled="1"/>
            <a:tileRect/>
          </a:gradFill>
        </p:spPr>
        <p:style>
          <a:lnRef idx="0">
            <a:schemeClr val="accent1"/>
          </a:lnRef>
          <a:fillRef idx="3">
            <a:schemeClr val="accent1"/>
          </a:fillRef>
          <a:effectRef idx="3">
            <a:schemeClr val="accent1"/>
          </a:effectRef>
          <a:fontRef idx="minor">
            <a:schemeClr val="lt1"/>
          </a:fontRef>
        </p:style>
        <p:txBody>
          <a:bodyPr rtlCol="0" anchor="t"/>
          <a:lstStyle/>
          <a:p>
            <a:pPr algn="ctr"/>
            <a:endParaRPr lang="ru-RU" sz="1200"/>
          </a:p>
        </p:txBody>
      </p:sp>
      <p:sp>
        <p:nvSpPr>
          <p:cNvPr id="40" name="Прямоугольник 39"/>
          <p:cNvSpPr/>
          <p:nvPr/>
        </p:nvSpPr>
        <p:spPr>
          <a:xfrm>
            <a:off x="5971469" y="5040287"/>
            <a:ext cx="1399141" cy="70312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latin typeface="+mj-lt"/>
              </a:rPr>
              <a:t>“</a:t>
            </a:r>
            <a:r>
              <a:rPr lang="ru-RU" sz="1400" dirty="0" smtClean="0">
                <a:solidFill>
                  <a:schemeClr val="bg1"/>
                </a:solidFill>
                <a:latin typeface="+mj-lt"/>
              </a:rPr>
              <a:t>План потребностей</a:t>
            </a:r>
            <a:r>
              <a:rPr lang="en-US" sz="1400" dirty="0" smtClean="0">
                <a:solidFill>
                  <a:schemeClr val="bg1"/>
                </a:solidFill>
                <a:latin typeface="+mj-lt"/>
              </a:rPr>
              <a:t>”</a:t>
            </a:r>
            <a:r>
              <a:rPr lang="ru-RU" sz="1400" dirty="0" smtClean="0">
                <a:solidFill>
                  <a:schemeClr val="bg1"/>
                </a:solidFill>
                <a:latin typeface="+mj-lt"/>
              </a:rPr>
              <a:t/>
            </a:r>
            <a:br>
              <a:rPr lang="ru-RU" sz="1400" dirty="0" smtClean="0">
                <a:solidFill>
                  <a:schemeClr val="bg1"/>
                </a:solidFill>
                <a:latin typeface="+mj-lt"/>
              </a:rPr>
            </a:br>
            <a:r>
              <a:rPr lang="ru-RU" sz="1200" b="0" dirty="0" smtClean="0">
                <a:solidFill>
                  <a:schemeClr val="bg1"/>
                </a:solidFill>
                <a:latin typeface="+mj-lt"/>
              </a:rPr>
              <a:t>(РН Остатки)</a:t>
            </a:r>
            <a:endParaRPr lang="ru-RU" sz="1200" b="0" dirty="0">
              <a:solidFill>
                <a:schemeClr val="bg1"/>
              </a:solidFill>
              <a:latin typeface="+mj-lt"/>
            </a:endParaRPr>
          </a:p>
        </p:txBody>
      </p:sp>
      <p:sp>
        <p:nvSpPr>
          <p:cNvPr id="9" name="Прямоугольник 8"/>
          <p:cNvSpPr/>
          <p:nvPr/>
        </p:nvSpPr>
        <p:spPr>
          <a:xfrm>
            <a:off x="5971469" y="3507544"/>
            <a:ext cx="1399141" cy="129885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latin typeface="+mj-lt"/>
              </a:rPr>
              <a:t>“</a:t>
            </a:r>
            <a:r>
              <a:rPr lang="ru-RU" sz="1400" dirty="0" smtClean="0">
                <a:solidFill>
                  <a:schemeClr val="bg1"/>
                </a:solidFill>
                <a:latin typeface="+mj-lt"/>
              </a:rPr>
              <a:t>Операции бюджетов</a:t>
            </a:r>
            <a:r>
              <a:rPr lang="en-US" sz="1400" dirty="0" smtClean="0">
                <a:solidFill>
                  <a:schemeClr val="bg1"/>
                </a:solidFill>
                <a:latin typeface="+mj-lt"/>
              </a:rPr>
              <a:t>”</a:t>
            </a:r>
            <a:r>
              <a:rPr lang="ru-RU" sz="1400" dirty="0" smtClean="0">
                <a:solidFill>
                  <a:schemeClr val="bg1"/>
                </a:solidFill>
                <a:latin typeface="+mj-lt"/>
              </a:rPr>
              <a:t/>
            </a:r>
            <a:br>
              <a:rPr lang="ru-RU" sz="1400" dirty="0" smtClean="0">
                <a:solidFill>
                  <a:schemeClr val="bg1"/>
                </a:solidFill>
                <a:latin typeface="+mj-lt"/>
              </a:rPr>
            </a:br>
            <a:r>
              <a:rPr lang="ru-RU" sz="1200" b="0" dirty="0" smtClean="0">
                <a:solidFill>
                  <a:schemeClr val="bg1"/>
                </a:solidFill>
              </a:rPr>
              <a:t>(РН Обороты)</a:t>
            </a:r>
            <a:endParaRPr lang="ru-RU" sz="1200" b="0" dirty="0">
              <a:solidFill>
                <a:schemeClr val="bg1"/>
              </a:solidFill>
              <a:latin typeface="+mj-lt"/>
            </a:endParaRPr>
          </a:p>
        </p:txBody>
      </p:sp>
      <p:sp>
        <p:nvSpPr>
          <p:cNvPr id="42" name="Прямоугольник 41"/>
          <p:cNvSpPr/>
          <p:nvPr/>
        </p:nvSpPr>
        <p:spPr>
          <a:xfrm>
            <a:off x="8424540" y="2926724"/>
            <a:ext cx="1368152" cy="383845"/>
          </a:xfrm>
          <a:prstGeom prst="rect">
            <a:avLst/>
          </a:prstGeom>
          <a:solidFill>
            <a:schemeClr val="bg2">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1200" b="1" dirty="0" smtClean="0">
                <a:solidFill>
                  <a:schemeClr val="bg1"/>
                </a:solidFill>
                <a:latin typeface="+mj-lt"/>
              </a:rPr>
              <a:t>Установка </a:t>
            </a:r>
            <a:r>
              <a:rPr lang="ru-RU" sz="1200" dirty="0" smtClean="0">
                <a:solidFill>
                  <a:schemeClr val="bg1"/>
                </a:solidFill>
                <a:latin typeface="+mj-lt"/>
              </a:rPr>
              <a:t>планов и лимитов</a:t>
            </a:r>
            <a:endParaRPr lang="ru-RU" sz="1200" b="1" dirty="0">
              <a:solidFill>
                <a:schemeClr val="bg1"/>
              </a:solidFill>
              <a:latin typeface="+mj-lt"/>
            </a:endParaRPr>
          </a:p>
        </p:txBody>
      </p:sp>
      <p:sp>
        <p:nvSpPr>
          <p:cNvPr id="45" name="Прямоугольник 44"/>
          <p:cNvSpPr/>
          <p:nvPr/>
        </p:nvSpPr>
        <p:spPr>
          <a:xfrm>
            <a:off x="636735" y="4248279"/>
            <a:ext cx="1523109" cy="720000"/>
          </a:xfrm>
          <a:prstGeom prst="rect">
            <a:avLst/>
          </a:prstGeom>
          <a:gradFill flip="none" rotWithShape="1">
            <a:gsLst>
              <a:gs pos="22000">
                <a:srgbClr val="ED7D31"/>
              </a:gs>
              <a:gs pos="100000">
                <a:srgbClr val="C5E0B4"/>
              </a:gs>
            </a:gsLst>
            <a:lin ang="5400000" scaled="1"/>
            <a:tileRect/>
          </a:gradFill>
          <a:ln w="25400">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bg1"/>
                </a:solidFill>
                <a:latin typeface="+mj-lt"/>
              </a:rPr>
              <a:t>Документ</a:t>
            </a:r>
          </a:p>
          <a:p>
            <a:pPr algn="ctr"/>
            <a:r>
              <a:rPr lang="ru-RU" sz="1400" b="1" dirty="0" smtClean="0">
                <a:solidFill>
                  <a:schemeClr val="bg1"/>
                </a:solidFill>
                <a:latin typeface="+mj-lt"/>
              </a:rPr>
              <a:t>Корректировка планов и лимитов</a:t>
            </a:r>
            <a:endParaRPr lang="ru-RU" sz="1400" b="1" dirty="0">
              <a:solidFill>
                <a:schemeClr val="bg1"/>
              </a:solidFill>
              <a:latin typeface="+mj-lt"/>
            </a:endParaRPr>
          </a:p>
        </p:txBody>
      </p:sp>
    </p:spTree>
    <p:extLst>
      <p:ext uri="{BB962C8B-B14F-4D97-AF65-F5344CB8AC3E}">
        <p14:creationId xmlns:p14="http://schemas.microsoft.com/office/powerpoint/2010/main" val="4011866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Договор. </a:t>
            </a:r>
            <a:r>
              <a:rPr lang="ru-RU" dirty="0" smtClean="0"/>
              <a:t>Закладка «Резервирование»</a:t>
            </a:r>
            <a:endParaRPr lang="ru-RU" dirty="0"/>
          </a:p>
        </p:txBody>
      </p:sp>
      <p:pic>
        <p:nvPicPr>
          <p:cNvPr id="6" name="Рисунок 5"/>
          <p:cNvPicPr>
            <a:picLocks noChangeAspect="1"/>
          </p:cNvPicPr>
          <p:nvPr/>
        </p:nvPicPr>
        <p:blipFill>
          <a:blip r:embed="rId2"/>
          <a:stretch>
            <a:fillRect/>
          </a:stretch>
        </p:blipFill>
        <p:spPr>
          <a:xfrm>
            <a:off x="893244" y="2447999"/>
            <a:ext cx="9720000" cy="3262658"/>
          </a:xfrm>
          <a:prstGeom prst="rect">
            <a:avLst/>
          </a:prstGeom>
        </p:spPr>
      </p:pic>
      <p:sp>
        <p:nvSpPr>
          <p:cNvPr id="7" name="Объект 2"/>
          <p:cNvSpPr txBox="1">
            <a:spLocks/>
          </p:cNvSpPr>
          <p:nvPr/>
        </p:nvSpPr>
        <p:spPr>
          <a:xfrm>
            <a:off x="1936820" y="1007839"/>
            <a:ext cx="7878597" cy="1022187"/>
          </a:xfrm>
          <a:prstGeom prst="rect">
            <a:avLst/>
          </a:prstGeom>
        </p:spPr>
        <p:txBody>
          <a:bodyPr/>
          <a:lst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accent3">
                    <a:lumMod val="50000"/>
                  </a:schemeClr>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accent3">
                    <a:lumMod val="50000"/>
                  </a:schemeClr>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accent3">
                    <a:lumMod val="50000"/>
                  </a:schemeClr>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1600" b="0" dirty="0" smtClean="0">
                <a:latin typeface="+mj-lt"/>
              </a:rPr>
              <a:t>Пользователь вносит плановые значения расхода по статьям договора в периодичности планирования вида бюджета. Аналитики заполняются значениями по умолчанию с закладки «Планирование». Их можно переопределить. Удобно использовать копирование строк клавишей </a:t>
            </a:r>
            <a:r>
              <a:rPr lang="en-US" sz="1600" b="0" dirty="0" smtClean="0">
                <a:latin typeface="+mj-lt"/>
              </a:rPr>
              <a:t>(F9)</a:t>
            </a:r>
            <a:r>
              <a:rPr lang="ru-RU" sz="1600" b="0" dirty="0" smtClean="0">
                <a:latin typeface="+mj-lt"/>
              </a:rPr>
              <a:t> меняя сумму и период.</a:t>
            </a:r>
          </a:p>
          <a:p>
            <a:pPr marL="0" indent="0" fontAlgn="auto">
              <a:spcAft>
                <a:spcPts val="0"/>
              </a:spcAft>
              <a:buFont typeface="Arial" panose="020B0604020202020204" pitchFamily="34" charset="0"/>
              <a:buNone/>
            </a:pPr>
            <a:endParaRPr lang="ru-RU" sz="1600" b="0" dirty="0">
              <a:latin typeface="+mj-lt"/>
            </a:endParaRPr>
          </a:p>
        </p:txBody>
      </p:sp>
    </p:spTree>
    <p:extLst>
      <p:ext uri="{BB962C8B-B14F-4D97-AF65-F5344CB8AC3E}">
        <p14:creationId xmlns:p14="http://schemas.microsoft.com/office/powerpoint/2010/main" val="3806142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 по лимитам после проведения договора</a:t>
            </a:r>
            <a:endParaRPr lang="ru-RU" dirty="0"/>
          </a:p>
        </p:txBody>
      </p:sp>
      <p:pic>
        <p:nvPicPr>
          <p:cNvPr id="4" name="Рисунок 3"/>
          <p:cNvPicPr>
            <a:picLocks noChangeAspect="1"/>
          </p:cNvPicPr>
          <p:nvPr/>
        </p:nvPicPr>
        <p:blipFill>
          <a:blip r:embed="rId2"/>
          <a:stretch>
            <a:fillRect/>
          </a:stretch>
        </p:blipFill>
        <p:spPr>
          <a:xfrm>
            <a:off x="360244" y="1434904"/>
            <a:ext cx="10800000" cy="3461367"/>
          </a:xfrm>
          <a:prstGeom prst="rect">
            <a:avLst/>
          </a:prstGeom>
        </p:spPr>
      </p:pic>
      <p:sp>
        <p:nvSpPr>
          <p:cNvPr id="5" name="Объект 2"/>
          <p:cNvSpPr>
            <a:spLocks noGrp="1"/>
          </p:cNvSpPr>
          <p:nvPr>
            <p:ph idx="1"/>
          </p:nvPr>
        </p:nvSpPr>
        <p:spPr>
          <a:xfrm>
            <a:off x="719684" y="5112295"/>
            <a:ext cx="6840760" cy="720080"/>
          </a:xfrm>
        </p:spPr>
        <p:txBody>
          <a:bodyPr/>
          <a:lstStyle/>
          <a:p>
            <a:pPr marL="0" indent="0">
              <a:buNone/>
            </a:pPr>
            <a:r>
              <a:rPr lang="ru-RU" sz="1400" dirty="0" smtClean="0">
                <a:latin typeface="+mj-lt"/>
              </a:rPr>
              <a:t>Начальный лимит 15 млн, договор зарезервировал 12 млн. свободного лимита 3 млн.</a:t>
            </a:r>
          </a:p>
          <a:p>
            <a:pPr marL="0" indent="0">
              <a:buNone/>
            </a:pPr>
            <a:r>
              <a:rPr lang="ru-RU" sz="1400" dirty="0" smtClean="0">
                <a:latin typeface="+mj-lt"/>
              </a:rPr>
              <a:t>Сформируем заявку на оплату на сумму 12,5 млн. / </a:t>
            </a:r>
            <a:r>
              <a:rPr lang="ru-RU" sz="1400" dirty="0" smtClean="0">
                <a:solidFill>
                  <a:srgbClr val="FF0000"/>
                </a:solidFill>
                <a:latin typeface="+mj-lt"/>
              </a:rPr>
              <a:t>превышаем сумму резерва</a:t>
            </a:r>
            <a:r>
              <a:rPr lang="ru-RU" sz="1400" dirty="0" smtClean="0">
                <a:latin typeface="+mj-lt"/>
              </a:rPr>
              <a:t>.</a:t>
            </a:r>
            <a:endParaRPr lang="ru-RU" sz="1400" dirty="0">
              <a:latin typeface="+mj-lt"/>
            </a:endParaRPr>
          </a:p>
        </p:txBody>
      </p:sp>
    </p:spTree>
    <p:extLst>
      <p:ext uri="{BB962C8B-B14F-4D97-AF65-F5344CB8AC3E}">
        <p14:creationId xmlns:p14="http://schemas.microsoft.com/office/powerpoint/2010/main" val="2548381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Заявки на оплату по договору. Контроль резерва</a:t>
            </a:r>
            <a:endParaRPr lang="ru-RU" dirty="0"/>
          </a:p>
        </p:txBody>
      </p:sp>
      <p:sp>
        <p:nvSpPr>
          <p:cNvPr id="5" name="Объект 2"/>
          <p:cNvSpPr>
            <a:spLocks noGrp="1"/>
          </p:cNvSpPr>
          <p:nvPr>
            <p:ph idx="1"/>
          </p:nvPr>
        </p:nvSpPr>
        <p:spPr>
          <a:xfrm>
            <a:off x="1727796" y="1295871"/>
            <a:ext cx="7992888" cy="1440160"/>
          </a:xfrm>
        </p:spPr>
        <p:txBody>
          <a:bodyPr/>
          <a:lstStyle/>
          <a:p>
            <a:pPr marL="0" indent="0">
              <a:buNone/>
            </a:pPr>
            <a:r>
              <a:rPr lang="ru-RU" sz="1400" b="1" dirty="0" smtClean="0"/>
              <a:t>Пояснение алгоритма контроля резервов</a:t>
            </a:r>
            <a:endParaRPr lang="ru-RU" sz="1400" b="1" dirty="0"/>
          </a:p>
          <a:p>
            <a:pPr marL="0" indent="0">
              <a:buNone/>
            </a:pPr>
            <a:r>
              <a:rPr lang="ru-RU" sz="1400" dirty="0" smtClean="0">
                <a:latin typeface="+mj-lt"/>
              </a:rPr>
              <a:t>В варианте использования графика расчетов резервирование бюджета заявки на оплату создаются вручную на требуемую сумму. Даты заявок не привязаны к графику расчетов. Но выполняется контроль суммы резерва по лимитируемой статье по периодичности статьи. Как только сумма резерва будет превышена, последует нарушение контроля. При наших настройках вида контроля (блокировать проведение документов) выполнение операции будет запрещено. </a:t>
            </a:r>
            <a:endParaRPr lang="ru-RU" sz="1400" dirty="0">
              <a:latin typeface="+mj-lt"/>
            </a:endParaRPr>
          </a:p>
        </p:txBody>
      </p:sp>
      <p:pic>
        <p:nvPicPr>
          <p:cNvPr id="6" name="Рисунок 5"/>
          <p:cNvPicPr>
            <a:picLocks noChangeAspect="1"/>
          </p:cNvPicPr>
          <p:nvPr/>
        </p:nvPicPr>
        <p:blipFill>
          <a:blip r:embed="rId2"/>
          <a:stretch>
            <a:fillRect/>
          </a:stretch>
        </p:blipFill>
        <p:spPr>
          <a:xfrm>
            <a:off x="1799804" y="3159485"/>
            <a:ext cx="7694334" cy="1808794"/>
          </a:xfrm>
          <a:prstGeom prst="rect">
            <a:avLst/>
          </a:prstGeom>
        </p:spPr>
      </p:pic>
    </p:spTree>
    <p:extLst>
      <p:ext uri="{BB962C8B-B14F-4D97-AF65-F5344CB8AC3E}">
        <p14:creationId xmlns:p14="http://schemas.microsoft.com/office/powerpoint/2010/main" val="2200321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Контроль задолженности по договору</a:t>
            </a:r>
            <a:endParaRPr lang="ru-RU" dirty="0"/>
          </a:p>
        </p:txBody>
      </p:sp>
      <p:pic>
        <p:nvPicPr>
          <p:cNvPr id="4" name="Рисунок 3"/>
          <p:cNvPicPr>
            <a:picLocks noChangeAspect="1"/>
          </p:cNvPicPr>
          <p:nvPr/>
        </p:nvPicPr>
        <p:blipFill>
          <a:blip r:embed="rId2"/>
          <a:stretch>
            <a:fillRect/>
          </a:stretch>
        </p:blipFill>
        <p:spPr>
          <a:xfrm>
            <a:off x="1872543" y="4968279"/>
            <a:ext cx="7632848" cy="1409842"/>
          </a:xfrm>
          <a:prstGeom prst="rect">
            <a:avLst/>
          </a:prstGeom>
        </p:spPr>
      </p:pic>
      <p:pic>
        <p:nvPicPr>
          <p:cNvPr id="5" name="Рисунок 4"/>
          <p:cNvPicPr>
            <a:picLocks noChangeAspect="1"/>
          </p:cNvPicPr>
          <p:nvPr/>
        </p:nvPicPr>
        <p:blipFill>
          <a:blip r:embed="rId3"/>
          <a:stretch>
            <a:fillRect/>
          </a:stretch>
        </p:blipFill>
        <p:spPr>
          <a:xfrm>
            <a:off x="1872543" y="1727919"/>
            <a:ext cx="7697125" cy="3168352"/>
          </a:xfrm>
          <a:prstGeom prst="rect">
            <a:avLst/>
          </a:prstGeom>
        </p:spPr>
      </p:pic>
      <p:sp>
        <p:nvSpPr>
          <p:cNvPr id="6" name="Объект 2"/>
          <p:cNvSpPr>
            <a:spLocks noGrp="1"/>
          </p:cNvSpPr>
          <p:nvPr>
            <p:ph idx="1"/>
          </p:nvPr>
        </p:nvSpPr>
        <p:spPr>
          <a:xfrm>
            <a:off x="1905961" y="916334"/>
            <a:ext cx="7663707" cy="792088"/>
          </a:xfrm>
        </p:spPr>
        <p:txBody>
          <a:bodyPr/>
          <a:lstStyle/>
          <a:p>
            <a:pPr marL="0" indent="0">
              <a:buNone/>
            </a:pPr>
            <a:r>
              <a:rPr lang="ru-RU" sz="1400" b="1" dirty="0" smtClean="0"/>
              <a:t>Пояснение алгоритма контроля задолженности по договору</a:t>
            </a:r>
            <a:endParaRPr lang="ru-RU" sz="1400" b="1" dirty="0"/>
          </a:p>
          <a:p>
            <a:pPr marL="0" indent="0">
              <a:buNone/>
            </a:pPr>
            <a:r>
              <a:rPr lang="ru-RU" sz="1400" dirty="0" smtClean="0">
                <a:latin typeface="+mj-lt"/>
              </a:rPr>
              <a:t>При включенном контроле задолженности по договору контролируется сумма задолженности по договору с учетом созданных заявок на оплату. Сумма контроля устанавливается в договоре.</a:t>
            </a:r>
            <a:endParaRPr lang="ru-RU" sz="1400" dirty="0">
              <a:latin typeface="+mj-lt"/>
            </a:endParaRPr>
          </a:p>
        </p:txBody>
      </p:sp>
      <p:sp>
        <p:nvSpPr>
          <p:cNvPr id="7" name="Объект 2"/>
          <p:cNvSpPr txBox="1">
            <a:spLocks/>
          </p:cNvSpPr>
          <p:nvPr/>
        </p:nvSpPr>
        <p:spPr>
          <a:xfrm>
            <a:off x="28608" y="5472335"/>
            <a:ext cx="1564471" cy="504056"/>
          </a:xfrm>
          <a:prstGeom prst="rect">
            <a:avLst/>
          </a:prstGeom>
        </p:spPr>
        <p:txBody>
          <a:bodyPr/>
          <a:lst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accent3">
                    <a:lumMod val="50000"/>
                  </a:schemeClr>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accent3">
                    <a:lumMod val="50000"/>
                  </a:schemeClr>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accent3">
                    <a:lumMod val="50000"/>
                  </a:schemeClr>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1400" b="0" dirty="0" smtClean="0">
                <a:latin typeface="+mj-lt"/>
              </a:rPr>
              <a:t>Контроль в заявке на оплату</a:t>
            </a:r>
          </a:p>
        </p:txBody>
      </p:sp>
      <p:sp>
        <p:nvSpPr>
          <p:cNvPr id="8" name="Левая круглая скобка 7"/>
          <p:cNvSpPr/>
          <p:nvPr/>
        </p:nvSpPr>
        <p:spPr>
          <a:xfrm>
            <a:off x="1679162" y="5112294"/>
            <a:ext cx="47978" cy="1152129"/>
          </a:xfrm>
          <a:prstGeom prst="leftBracket">
            <a:avLst/>
          </a:prstGeom>
          <a:ln w="12700">
            <a:solidFill>
              <a:srgbClr val="FC6E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Объект 2"/>
          <p:cNvSpPr txBox="1">
            <a:spLocks/>
          </p:cNvSpPr>
          <p:nvPr/>
        </p:nvSpPr>
        <p:spPr>
          <a:xfrm>
            <a:off x="56819" y="3168079"/>
            <a:ext cx="1564471" cy="1080120"/>
          </a:xfrm>
          <a:prstGeom prst="rect">
            <a:avLst/>
          </a:prstGeom>
        </p:spPr>
        <p:txBody>
          <a:bodyPr/>
          <a:lst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accent3">
                    <a:lumMod val="50000"/>
                  </a:schemeClr>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accent3">
                    <a:lumMod val="50000"/>
                  </a:schemeClr>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accent3">
                    <a:lumMod val="50000"/>
                  </a:schemeClr>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1400" b="0" dirty="0" smtClean="0">
                <a:latin typeface="+mj-lt"/>
              </a:rPr>
              <a:t>Установка контрольной суммы задолженности в договоре</a:t>
            </a:r>
          </a:p>
        </p:txBody>
      </p:sp>
      <p:sp>
        <p:nvSpPr>
          <p:cNvPr id="10" name="Левая круглая скобка 9"/>
          <p:cNvSpPr/>
          <p:nvPr/>
        </p:nvSpPr>
        <p:spPr>
          <a:xfrm>
            <a:off x="1679162" y="2808038"/>
            <a:ext cx="77638" cy="2088233"/>
          </a:xfrm>
          <a:prstGeom prst="leftBracket">
            <a:avLst/>
          </a:prstGeom>
          <a:ln w="12700">
            <a:solidFill>
              <a:srgbClr val="FC6E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566705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Контроль задолженности по контрагенту</a:t>
            </a:r>
            <a:endParaRPr lang="ru-RU" dirty="0"/>
          </a:p>
        </p:txBody>
      </p:sp>
      <p:pic>
        <p:nvPicPr>
          <p:cNvPr id="4" name="Рисунок 3"/>
          <p:cNvPicPr>
            <a:picLocks noChangeAspect="1"/>
          </p:cNvPicPr>
          <p:nvPr/>
        </p:nvPicPr>
        <p:blipFill>
          <a:blip r:embed="rId2"/>
          <a:stretch>
            <a:fillRect/>
          </a:stretch>
        </p:blipFill>
        <p:spPr>
          <a:xfrm>
            <a:off x="2159844" y="5256311"/>
            <a:ext cx="7128792" cy="1165093"/>
          </a:xfrm>
          <a:prstGeom prst="rect">
            <a:avLst/>
          </a:prstGeom>
        </p:spPr>
      </p:pic>
      <p:pic>
        <p:nvPicPr>
          <p:cNvPr id="5" name="Рисунок 4"/>
          <p:cNvPicPr>
            <a:picLocks noChangeAspect="1"/>
          </p:cNvPicPr>
          <p:nvPr/>
        </p:nvPicPr>
        <p:blipFill>
          <a:blip r:embed="rId3"/>
          <a:stretch>
            <a:fillRect/>
          </a:stretch>
        </p:blipFill>
        <p:spPr>
          <a:xfrm>
            <a:off x="1936820" y="1727919"/>
            <a:ext cx="7632848" cy="3499260"/>
          </a:xfrm>
          <a:prstGeom prst="rect">
            <a:avLst/>
          </a:prstGeom>
        </p:spPr>
      </p:pic>
      <p:sp>
        <p:nvSpPr>
          <p:cNvPr id="6" name="Объект 2"/>
          <p:cNvSpPr>
            <a:spLocks noGrp="1"/>
          </p:cNvSpPr>
          <p:nvPr>
            <p:ph idx="1"/>
          </p:nvPr>
        </p:nvSpPr>
        <p:spPr>
          <a:xfrm>
            <a:off x="1905961" y="916334"/>
            <a:ext cx="7663707" cy="792088"/>
          </a:xfrm>
        </p:spPr>
        <p:txBody>
          <a:bodyPr/>
          <a:lstStyle/>
          <a:p>
            <a:pPr marL="0" indent="0">
              <a:buNone/>
            </a:pPr>
            <a:r>
              <a:rPr lang="ru-RU" sz="1400" b="1" dirty="0" smtClean="0"/>
              <a:t>Пояснение алгоритма контроля задолженности по контрагенту</a:t>
            </a:r>
            <a:endParaRPr lang="ru-RU" sz="1400" b="1" dirty="0"/>
          </a:p>
          <a:p>
            <a:pPr marL="0" indent="0">
              <a:buNone/>
            </a:pPr>
            <a:r>
              <a:rPr lang="ru-RU" sz="1400" dirty="0" smtClean="0">
                <a:latin typeface="+mj-lt"/>
              </a:rPr>
              <a:t>Условия расчетов устанавливаются документом  Установка условий оплат и лимитов задолженности. Контроль выполняется в заявках на оплату по всем договорам контрагента.</a:t>
            </a:r>
            <a:endParaRPr lang="ru-RU" sz="1400" dirty="0">
              <a:latin typeface="+mj-lt"/>
            </a:endParaRPr>
          </a:p>
        </p:txBody>
      </p:sp>
      <p:sp>
        <p:nvSpPr>
          <p:cNvPr id="7" name="Объект 2"/>
          <p:cNvSpPr txBox="1">
            <a:spLocks/>
          </p:cNvSpPr>
          <p:nvPr/>
        </p:nvSpPr>
        <p:spPr>
          <a:xfrm>
            <a:off x="28608" y="5472335"/>
            <a:ext cx="1564471" cy="504056"/>
          </a:xfrm>
          <a:prstGeom prst="rect">
            <a:avLst/>
          </a:prstGeom>
        </p:spPr>
        <p:txBody>
          <a:bodyPr/>
          <a:lst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accent3">
                    <a:lumMod val="50000"/>
                  </a:schemeClr>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accent3">
                    <a:lumMod val="50000"/>
                  </a:schemeClr>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accent3">
                    <a:lumMod val="50000"/>
                  </a:schemeClr>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1400" b="0" dirty="0" smtClean="0">
                <a:latin typeface="+mj-lt"/>
              </a:rPr>
              <a:t>Контроль в заявке на оплату</a:t>
            </a:r>
          </a:p>
        </p:txBody>
      </p:sp>
      <p:sp>
        <p:nvSpPr>
          <p:cNvPr id="8" name="Левая круглая скобка 7"/>
          <p:cNvSpPr/>
          <p:nvPr/>
        </p:nvSpPr>
        <p:spPr>
          <a:xfrm>
            <a:off x="1679162" y="5112294"/>
            <a:ext cx="47978" cy="1152129"/>
          </a:xfrm>
          <a:prstGeom prst="leftBracket">
            <a:avLst/>
          </a:prstGeom>
          <a:ln w="12700">
            <a:solidFill>
              <a:srgbClr val="FC6E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Объект 2"/>
          <p:cNvSpPr txBox="1">
            <a:spLocks/>
          </p:cNvSpPr>
          <p:nvPr/>
        </p:nvSpPr>
        <p:spPr>
          <a:xfrm>
            <a:off x="56819" y="3168079"/>
            <a:ext cx="1564471" cy="1080120"/>
          </a:xfrm>
          <a:prstGeom prst="rect">
            <a:avLst/>
          </a:prstGeom>
        </p:spPr>
        <p:txBody>
          <a:bodyPr/>
          <a:lst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accent3">
                    <a:lumMod val="50000"/>
                  </a:schemeClr>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accent3">
                    <a:lumMod val="50000"/>
                  </a:schemeClr>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accent3">
                    <a:lumMod val="50000"/>
                  </a:schemeClr>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accent3">
                    <a:lumMod val="50000"/>
                  </a:schemeClr>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ru-RU" sz="1400" b="0" dirty="0" smtClean="0">
                <a:latin typeface="+mj-lt"/>
              </a:rPr>
              <a:t>Установка контрольной суммы задолженности в договоре</a:t>
            </a:r>
          </a:p>
        </p:txBody>
      </p:sp>
      <p:sp>
        <p:nvSpPr>
          <p:cNvPr id="10" name="Левая круглая скобка 9"/>
          <p:cNvSpPr/>
          <p:nvPr/>
        </p:nvSpPr>
        <p:spPr>
          <a:xfrm>
            <a:off x="1679162" y="2808038"/>
            <a:ext cx="77638" cy="2088233"/>
          </a:xfrm>
          <a:prstGeom prst="leftBracket">
            <a:avLst/>
          </a:prstGeom>
          <a:ln w="12700">
            <a:solidFill>
              <a:srgbClr val="FC6E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320016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Дополнительная информация</a:t>
            </a:r>
            <a:endParaRPr lang="ru-RU" dirty="0"/>
          </a:p>
        </p:txBody>
      </p:sp>
      <p:grpSp>
        <p:nvGrpSpPr>
          <p:cNvPr id="19" name="Группа 18"/>
          <p:cNvGrpSpPr/>
          <p:nvPr/>
        </p:nvGrpSpPr>
        <p:grpSpPr>
          <a:xfrm>
            <a:off x="1936820" y="1295871"/>
            <a:ext cx="8556439" cy="4844074"/>
            <a:chOff x="1309054" y="1367879"/>
            <a:chExt cx="8556439" cy="4844074"/>
          </a:xfrm>
        </p:grpSpPr>
        <p:sp>
          <p:nvSpPr>
            <p:cNvPr id="5" name="TextBox 4"/>
            <p:cNvSpPr txBox="1"/>
            <p:nvPr/>
          </p:nvSpPr>
          <p:spPr>
            <a:xfrm>
              <a:off x="1309054" y="3073465"/>
              <a:ext cx="7583488" cy="31384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Сайт 1С</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:ERP.</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Управление холдингом: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2"/>
                </a:rPr>
                <a:t>https://v8.1c.ru/cpm-erp/</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Презентации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3"/>
                </a:rPr>
                <a:t>https://v8.1c.ru/cpm-erp/poleznye-materialy/presentations/</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Видео: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4"/>
                </a:rPr>
                <a:t>https://v8.1c.ru/cpm-erp/poleznye-materialy/video/</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Сайт 1С</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Управление холдингом: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5"/>
                </a:rPr>
                <a:t>https://v8.1c.ru/cpm/</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Презентации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6"/>
                </a:rPr>
                <a:t>https://v8.1c.ru/cpm/poleznye-materialy/presentations/</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Видео: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7"/>
                </a:rPr>
                <a:t>https://v8.1c.ru/cpm/poleznye-materialy/video/</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Наиболее интересные внедрения: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8"/>
                </a:rPr>
                <a:t>https://v8.1c.ru/cpm/istorii-uspekha/</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sng"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10"/>
                </a:rPr>
                <a:t>Канал линейки продуктов «1С:Управление холдингом» на </a:t>
              </a:r>
              <a:r>
                <a:rPr kumimoji="0" lang="en-US" sz="1800" b="0" i="0" u="sng"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10"/>
                </a:rPr>
                <a:t>YouTube</a:t>
              </a:r>
              <a:endParaRPr kumimoji="0" lang="ru-RU" sz="1800" b="0" i="0" u="sng"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6" name="Группа 5"/>
            <p:cNvGrpSpPr/>
            <p:nvPr/>
          </p:nvGrpSpPr>
          <p:grpSpPr>
            <a:xfrm>
              <a:off x="1309054" y="1367879"/>
              <a:ext cx="8556439" cy="1479397"/>
              <a:chOff x="1309054" y="1594068"/>
              <a:chExt cx="8556439" cy="1479397"/>
            </a:xfrm>
          </p:grpSpPr>
          <p:grpSp>
            <p:nvGrpSpPr>
              <p:cNvPr id="7" name="Группа 6"/>
              <p:cNvGrpSpPr/>
              <p:nvPr/>
            </p:nvGrpSpPr>
            <p:grpSpPr>
              <a:xfrm>
                <a:off x="4094811" y="2408951"/>
                <a:ext cx="4782083" cy="646331"/>
                <a:chOff x="4094811" y="2427178"/>
                <a:chExt cx="4782083" cy="646331"/>
              </a:xfrm>
            </p:grpSpPr>
            <p:pic>
              <p:nvPicPr>
                <p:cNvPr id="17" name="Picture 2" descr="https://avatars.mds.yandex.net/get-zen_doc/1350031/pub_5d12253a4e1b7300ae116679_5d1225869b710800af8997fb/scale_12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94811" y="2427178"/>
                  <a:ext cx="685237" cy="6357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62330" y="2427178"/>
                  <a:ext cx="4214564" cy="646331"/>
                </a:xfrm>
                <a:prstGeom prst="rect">
                  <a:avLst/>
                </a:prstGeom>
                <a:noFill/>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Неофициальный канал в Телеграм </a:t>
                  </a:r>
                  <a:r>
                    <a:rPr kumimoji="0" lang="en-US" sz="1800" b="0" i="0" u="none" strike="noStrike" kern="0" cap="none" spc="0" normalizeH="0" baseline="0" noProof="0" dirty="0" smtClean="0">
                      <a:ln>
                        <a:noFill/>
                      </a:ln>
                      <a:solidFill>
                        <a:srgbClr val="00B0F0"/>
                      </a:solidFill>
                      <a:effectLst/>
                      <a:uLnTx/>
                      <a:uFillTx/>
                      <a:latin typeface="Arial" panose="020B0604020202020204" pitchFamily="34" charset="0"/>
                      <a:ea typeface="+mn-ea"/>
                      <a:cs typeface="+mn-cs"/>
                      <a:hlinkClick r:id="rId12"/>
                    </a:rPr>
                    <a:t>https://t.me/CPMRussia</a:t>
                  </a:r>
                  <a:endParaRPr kumimoji="0" lang="ru-RU" sz="20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mn-ea"/>
                    <a:cs typeface="+mn-cs"/>
                  </a:endParaRPr>
                </a:p>
              </p:txBody>
            </p:sp>
          </p:grpSp>
          <p:grpSp>
            <p:nvGrpSpPr>
              <p:cNvPr id="8" name="Группа 7"/>
              <p:cNvGrpSpPr/>
              <p:nvPr/>
            </p:nvGrpSpPr>
            <p:grpSpPr>
              <a:xfrm>
                <a:off x="4129107" y="1632540"/>
                <a:ext cx="5736386" cy="646331"/>
                <a:chOff x="4129107" y="1632540"/>
                <a:chExt cx="5736386" cy="646331"/>
              </a:xfrm>
            </p:grpSpPr>
            <p:sp>
              <p:nvSpPr>
                <p:cNvPr id="15" name="TextBox 14"/>
                <p:cNvSpPr txBox="1"/>
                <p:nvPr/>
              </p:nvSpPr>
              <p:spPr>
                <a:xfrm>
                  <a:off x="4825805" y="1632540"/>
                  <a:ext cx="5039688" cy="646331"/>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Партнерский форум </a:t>
                  </a:r>
                  <a:r>
                    <a:rPr kumimoji="0" lang="en-US" sz="1800" b="0" i="0" u="none" strike="noStrike" kern="0" cap="none" spc="0" normalizeH="0" baseline="0" noProof="0" dirty="0" smtClean="0">
                      <a:ln>
                        <a:noFill/>
                      </a:ln>
                      <a:solidFill>
                        <a:srgbClr val="00B0F0"/>
                      </a:solidFill>
                      <a:effectLst/>
                      <a:uLnTx/>
                      <a:uFillTx/>
                      <a:latin typeface="Arial" panose="020B0604020202020204" pitchFamily="34" charset="0"/>
                      <a:ea typeface="+mn-ea"/>
                      <a:cs typeface="+mn-cs"/>
                      <a:hlinkClick r:id="rId13"/>
                    </a:rPr>
                    <a:t>https://partners.v8.1c.ru/forum</a:t>
                  </a:r>
                  <a:r>
                    <a:rPr kumimoji="0" lang="ru-RU" sz="1800" b="0" i="0" u="none" strike="noStrike" kern="0" cap="none" spc="0" normalizeH="0" baseline="0" noProof="0" dirty="0" smtClean="0">
                      <a:ln>
                        <a:noFill/>
                      </a:ln>
                      <a:solidFill>
                        <a:srgbClr val="00B0F0"/>
                      </a:solidFill>
                      <a:effectLst/>
                      <a:uLnTx/>
                      <a:uFillTx/>
                      <a:latin typeface="Arial" panose="020B0604020202020204" pitchFamily="34" charset="0"/>
                      <a:ea typeface="+mn-ea"/>
                      <a:cs typeface="+mn-cs"/>
                    </a:rPr>
                    <a:t> </a:t>
                  </a:r>
                </a:p>
              </p:txBody>
            </p:sp>
            <p:pic>
              <p:nvPicPr>
                <p:cNvPr id="16" name="Picture 5" descr="http://www.fa.ru/org/chair/1c/Documents/vEFq3LuQA3U.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9107" y="1647383"/>
                  <a:ext cx="616645" cy="616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Группа 8"/>
              <p:cNvGrpSpPr/>
              <p:nvPr/>
            </p:nvGrpSpPr>
            <p:grpSpPr>
              <a:xfrm>
                <a:off x="1309054" y="2410740"/>
                <a:ext cx="2291743" cy="662725"/>
                <a:chOff x="360437" y="2395446"/>
                <a:chExt cx="2291743" cy="662725"/>
              </a:xfrm>
            </p:grpSpPr>
            <p:pic>
              <p:nvPicPr>
                <p:cNvPr id="13" name="Picture 7" descr="https://www.clipartmax.com/png/full/237-2375961_htcs-exclusive-mail-app-arrives-in-the-play-store-android-email-ap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437" y="2395446"/>
                  <a:ext cx="664034" cy="6627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24848" y="2403643"/>
                  <a:ext cx="1627332" cy="646331"/>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mn-cs"/>
                    </a:rPr>
                    <a:t>Хотлайн</a:t>
                  </a:r>
                  <a:r>
                    <a:rPr kumimoji="0" lang="ru-RU"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 1С </a:t>
                  </a:r>
                  <a:r>
                    <a:rPr kumimoji="0" lang="en-US" sz="1800" b="0" i="0" u="none" strike="noStrike" kern="0" cap="none" spc="0" normalizeH="0" baseline="0" noProof="0" dirty="0" smtClean="0">
                      <a:ln>
                        <a:noFill/>
                      </a:ln>
                      <a:solidFill>
                        <a:srgbClr val="00B0F0"/>
                      </a:solidFill>
                      <a:effectLst/>
                      <a:uLnTx/>
                      <a:uFillTx/>
                      <a:latin typeface="Arial" panose="020B0604020202020204" pitchFamily="34" charset="0"/>
                      <a:ea typeface="+mn-ea"/>
                      <a:cs typeface="+mn-cs"/>
                    </a:rPr>
                    <a:t>v8@1c.ru</a:t>
                  </a:r>
                  <a:r>
                    <a:rPr kumimoji="0" lang="ru-RU" sz="1800" b="0" i="0" u="none" strike="noStrike" kern="0" cap="none" spc="0" normalizeH="0" baseline="0" noProof="0" dirty="0" smtClean="0">
                      <a:ln>
                        <a:noFill/>
                      </a:ln>
                      <a:solidFill>
                        <a:srgbClr val="00B0F0"/>
                      </a:solidFill>
                      <a:effectLst/>
                      <a:uLnTx/>
                      <a:uFillTx/>
                      <a:latin typeface="Arial" panose="020B0604020202020204" pitchFamily="34" charset="0"/>
                      <a:ea typeface="+mn-ea"/>
                      <a:cs typeface="+mn-cs"/>
                    </a:rPr>
                    <a:t> </a:t>
                  </a:r>
                </a:p>
              </p:txBody>
            </p:sp>
          </p:grpSp>
          <p:grpSp>
            <p:nvGrpSpPr>
              <p:cNvPr id="10" name="Группа 9"/>
              <p:cNvGrpSpPr/>
              <p:nvPr/>
            </p:nvGrpSpPr>
            <p:grpSpPr>
              <a:xfrm>
                <a:off x="1309054" y="1594068"/>
                <a:ext cx="2583268" cy="662725"/>
                <a:chOff x="360437" y="1582080"/>
                <a:chExt cx="2583268" cy="662725"/>
              </a:xfrm>
            </p:grpSpPr>
            <p:pic>
              <p:nvPicPr>
                <p:cNvPr id="11" name="Picture 7" descr="https://www.clipartmax.com/png/full/237-2375961_htcs-exclusive-mail-app-arrives-in-the-play-store-android-email-ap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437" y="1582080"/>
                  <a:ext cx="664034" cy="6627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24472" y="1590277"/>
                  <a:ext cx="1919233" cy="646331"/>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mn-cs"/>
                    </a:rPr>
                    <a:t>Общие вопросы </a:t>
                  </a:r>
                  <a:r>
                    <a:rPr kumimoji="0" lang="en-US" sz="1800" b="0" i="0" u="none" strike="noStrike" kern="0" cap="none" spc="0" normalizeH="0" baseline="0" noProof="0" dirty="0" smtClean="0">
                      <a:ln>
                        <a:noFill/>
                      </a:ln>
                      <a:solidFill>
                        <a:srgbClr val="00B0F0"/>
                      </a:solidFill>
                      <a:effectLst/>
                      <a:uLnTx/>
                      <a:uFillTx/>
                      <a:latin typeface="Arial" panose="020B0604020202020204" pitchFamily="34" charset="0"/>
                      <a:ea typeface="+mn-ea"/>
                      <a:cs typeface="+mn-cs"/>
                    </a:rPr>
                    <a:t>CPM@1c.ru</a:t>
                  </a:r>
                  <a:r>
                    <a:rPr kumimoji="0" lang="ru-RU" sz="1800" b="0" i="0" u="none" strike="noStrike" kern="0" cap="none" spc="0" normalizeH="0" baseline="0" noProof="0" dirty="0" smtClean="0">
                      <a:ln>
                        <a:noFill/>
                      </a:ln>
                      <a:solidFill>
                        <a:srgbClr val="00B0F0"/>
                      </a:solidFill>
                      <a:effectLst/>
                      <a:uLnTx/>
                      <a:uFillTx/>
                      <a:latin typeface="Arial" panose="020B0604020202020204" pitchFamily="34" charset="0"/>
                      <a:ea typeface="+mn-ea"/>
                      <a:cs typeface="+mn-cs"/>
                    </a:rPr>
                    <a:t> </a:t>
                  </a:r>
                </a:p>
              </p:txBody>
            </p:sp>
          </p:grpSp>
        </p:grpSp>
      </p:grpSp>
    </p:spTree>
    <p:extLst>
      <p:ext uri="{BB962C8B-B14F-4D97-AF65-F5344CB8AC3E}">
        <p14:creationId xmlns:p14="http://schemas.microsoft.com/office/powerpoint/2010/main" val="2135681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Параметры планирования и лимитирования</a:t>
            </a:r>
            <a:endParaRPr lang="ru-RU" dirty="0"/>
          </a:p>
        </p:txBody>
      </p:sp>
      <p:pic>
        <p:nvPicPr>
          <p:cNvPr id="4" name="Рисунок 3"/>
          <p:cNvPicPr>
            <a:picLocks noChangeAspect="1"/>
          </p:cNvPicPr>
          <p:nvPr/>
        </p:nvPicPr>
        <p:blipFill>
          <a:blip r:embed="rId2"/>
          <a:stretch>
            <a:fillRect/>
          </a:stretch>
        </p:blipFill>
        <p:spPr>
          <a:xfrm>
            <a:off x="2223437" y="1159178"/>
            <a:ext cx="7200000" cy="1716667"/>
          </a:xfrm>
          <a:prstGeom prst="rect">
            <a:avLst/>
          </a:prstGeom>
        </p:spPr>
      </p:pic>
      <p:pic>
        <p:nvPicPr>
          <p:cNvPr id="3" name="Рисунок 2"/>
          <p:cNvPicPr>
            <a:picLocks noChangeAspect="1"/>
          </p:cNvPicPr>
          <p:nvPr/>
        </p:nvPicPr>
        <p:blipFill>
          <a:blip r:embed="rId3"/>
          <a:stretch>
            <a:fillRect/>
          </a:stretch>
        </p:blipFill>
        <p:spPr>
          <a:xfrm>
            <a:off x="2223437" y="3361094"/>
            <a:ext cx="7200000" cy="2710588"/>
          </a:xfrm>
          <a:prstGeom prst="rect">
            <a:avLst/>
          </a:prstGeom>
        </p:spPr>
      </p:pic>
    </p:spTree>
    <p:extLst>
      <p:ext uri="{BB962C8B-B14F-4D97-AF65-F5344CB8AC3E}">
        <p14:creationId xmlns:p14="http://schemas.microsoft.com/office/powerpoint/2010/main" val="126664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Параметры планирования и лимитирования</a:t>
            </a:r>
            <a:endParaRPr lang="ru-RU" dirty="0"/>
          </a:p>
        </p:txBody>
      </p:sp>
      <p:pic>
        <p:nvPicPr>
          <p:cNvPr id="3" name="Рисунок 2"/>
          <p:cNvPicPr>
            <a:picLocks noChangeAspect="1"/>
          </p:cNvPicPr>
          <p:nvPr/>
        </p:nvPicPr>
        <p:blipFill>
          <a:blip r:embed="rId2"/>
          <a:stretch>
            <a:fillRect/>
          </a:stretch>
        </p:blipFill>
        <p:spPr>
          <a:xfrm>
            <a:off x="256848" y="1713707"/>
            <a:ext cx="7447612" cy="3830636"/>
          </a:xfrm>
          <a:prstGeom prst="rect">
            <a:avLst/>
          </a:prstGeom>
        </p:spPr>
      </p:pic>
      <p:sp>
        <p:nvSpPr>
          <p:cNvPr id="7" name="TextBox 6"/>
          <p:cNvSpPr txBox="1"/>
          <p:nvPr/>
        </p:nvSpPr>
        <p:spPr>
          <a:xfrm>
            <a:off x="7776468" y="1583903"/>
            <a:ext cx="3456384" cy="3046988"/>
          </a:xfrm>
          <a:prstGeom prst="rect">
            <a:avLst/>
          </a:prstGeom>
          <a:noFill/>
        </p:spPr>
        <p:txBody>
          <a:bodyPr wrap="square" rtlCol="0">
            <a:spAutoFit/>
          </a:bodyPr>
          <a:lstStyle/>
          <a:p>
            <a:r>
              <a:rPr lang="ru-RU" sz="1600" b="0" dirty="0" smtClean="0">
                <a:solidFill>
                  <a:schemeClr val="accent2"/>
                </a:solidFill>
                <a:latin typeface="+mj-lt"/>
                <a:ea typeface="+mj-ea"/>
                <a:cs typeface="+mj-cs"/>
              </a:rPr>
              <a:t>Совет 1</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1) Установите по виду бюджета реакцию на превышение и периодичность, используемую для лимитирования большинства статей. </a:t>
            </a:r>
          </a:p>
          <a:p>
            <a:endParaRPr lang="ru-RU" sz="1400" b="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2) Затем выделите в отдельные группы статьи с другой периодичностью. Задайте группе нужную реакцию на превышение.</a:t>
            </a:r>
          </a:p>
          <a:p>
            <a:endParaRPr lang="ru-RU" sz="1400" b="0" dirty="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3) Затем переходите к индивидуальной настройке периодичности и реакции на превышение по отдельным статьям</a:t>
            </a:r>
            <a:endParaRPr lang="ru-RU" sz="1400" b="0" dirty="0">
              <a:solidFill>
                <a:schemeClr val="accent3">
                  <a:lumMod val="50000"/>
                </a:schemeClr>
              </a:solidFill>
              <a:latin typeface="+mj-lt"/>
              <a:ea typeface="+mj-ea"/>
              <a:cs typeface="+mj-cs"/>
            </a:endParaRPr>
          </a:p>
        </p:txBody>
      </p:sp>
      <p:sp>
        <p:nvSpPr>
          <p:cNvPr id="8" name="TextBox 7"/>
          <p:cNvSpPr txBox="1"/>
          <p:nvPr/>
        </p:nvSpPr>
        <p:spPr>
          <a:xfrm>
            <a:off x="7776468" y="4645315"/>
            <a:ext cx="3456384" cy="1323439"/>
          </a:xfrm>
          <a:prstGeom prst="rect">
            <a:avLst/>
          </a:prstGeom>
          <a:noFill/>
        </p:spPr>
        <p:txBody>
          <a:bodyPr wrap="square" rtlCol="0">
            <a:spAutoFit/>
          </a:bodyPr>
          <a:lstStyle/>
          <a:p>
            <a:r>
              <a:rPr lang="ru-RU" sz="1600" b="0" dirty="0" smtClean="0">
                <a:solidFill>
                  <a:schemeClr val="accent2"/>
                </a:solidFill>
                <a:latin typeface="+mj-lt"/>
                <a:ea typeface="+mj-ea"/>
                <a:cs typeface="+mj-cs"/>
              </a:rPr>
              <a:t>Совет 2</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Не устанавливайте контроль по группе, если внутри группы есть статья с контролем лимитов до аналитик </a:t>
            </a:r>
            <a:r>
              <a:rPr lang="ru-RU" sz="1400" b="0" dirty="0" err="1" smtClean="0">
                <a:solidFill>
                  <a:schemeClr val="accent3">
                    <a:lumMod val="50000"/>
                  </a:schemeClr>
                </a:solidFill>
                <a:latin typeface="+mj-lt"/>
                <a:ea typeface="+mj-ea"/>
                <a:cs typeface="+mj-cs"/>
              </a:rPr>
              <a:t>тк</a:t>
            </a:r>
            <a:r>
              <a:rPr lang="ru-RU" sz="1400" b="0" dirty="0" smtClean="0">
                <a:solidFill>
                  <a:schemeClr val="accent3">
                    <a:lumMod val="50000"/>
                  </a:schemeClr>
                </a:solidFill>
                <a:latin typeface="+mj-lt"/>
                <a:ea typeface="+mj-ea"/>
                <a:cs typeface="+mj-cs"/>
              </a:rPr>
              <a:t> эта настройка работает без учета аналитик</a:t>
            </a:r>
          </a:p>
        </p:txBody>
      </p:sp>
    </p:spTree>
    <p:extLst>
      <p:ext uri="{BB962C8B-B14F-4D97-AF65-F5344CB8AC3E}">
        <p14:creationId xmlns:p14="http://schemas.microsoft.com/office/powerpoint/2010/main" val="107750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Установка лимитов по данным планирования (1)</a:t>
            </a:r>
            <a:endParaRPr lang="ru-RU" dirty="0"/>
          </a:p>
        </p:txBody>
      </p:sp>
      <p:sp>
        <p:nvSpPr>
          <p:cNvPr id="4" name="TextBox 3"/>
          <p:cNvSpPr txBox="1"/>
          <p:nvPr/>
        </p:nvSpPr>
        <p:spPr>
          <a:xfrm>
            <a:off x="1871812" y="935831"/>
            <a:ext cx="5328592" cy="338554"/>
          </a:xfrm>
          <a:prstGeom prst="rect">
            <a:avLst/>
          </a:prstGeom>
          <a:noFill/>
        </p:spPr>
        <p:txBody>
          <a:bodyPr wrap="square" rtlCol="0">
            <a:spAutoFit/>
          </a:bodyPr>
          <a:lstStyle/>
          <a:p>
            <a:r>
              <a:rPr lang="ru-RU" sz="1600" b="0" dirty="0" smtClean="0">
                <a:solidFill>
                  <a:schemeClr val="accent2"/>
                </a:solidFill>
                <a:latin typeface="+mj-lt"/>
                <a:ea typeface="+mj-ea"/>
                <a:cs typeface="+mj-cs"/>
              </a:rPr>
              <a:t>Шаг 1 и последний: </a:t>
            </a:r>
            <a:r>
              <a:rPr lang="ru-RU" sz="1400" b="0" dirty="0" smtClean="0">
                <a:solidFill>
                  <a:schemeClr val="accent3">
                    <a:lumMod val="50000"/>
                  </a:schemeClr>
                </a:solidFill>
                <a:latin typeface="+mj-lt"/>
                <a:ea typeface="+mj-ea"/>
                <a:cs typeface="+mj-cs"/>
              </a:rPr>
              <a:t>Вводим план</a:t>
            </a:r>
            <a:endParaRPr lang="ru-RU" sz="1400" b="0" i="1" dirty="0">
              <a:solidFill>
                <a:schemeClr val="accent3">
                  <a:lumMod val="50000"/>
                </a:schemeClr>
              </a:solidFill>
              <a:latin typeface="+mj-lt"/>
              <a:ea typeface="+mj-ea"/>
              <a:cs typeface="+mj-cs"/>
            </a:endParaRPr>
          </a:p>
        </p:txBody>
      </p:sp>
      <p:pic>
        <p:nvPicPr>
          <p:cNvPr id="7" name="Рисунок 6"/>
          <p:cNvPicPr>
            <a:picLocks noChangeAspect="1"/>
          </p:cNvPicPr>
          <p:nvPr/>
        </p:nvPicPr>
        <p:blipFill>
          <a:blip r:embed="rId2"/>
          <a:stretch>
            <a:fillRect/>
          </a:stretch>
        </p:blipFill>
        <p:spPr>
          <a:xfrm>
            <a:off x="5014843" y="1439887"/>
            <a:ext cx="6362025" cy="4320480"/>
          </a:xfrm>
          <a:prstGeom prst="rect">
            <a:avLst/>
          </a:prstGeom>
        </p:spPr>
      </p:pic>
      <p:pic>
        <p:nvPicPr>
          <p:cNvPr id="9" name="Рисунок 8"/>
          <p:cNvPicPr>
            <a:picLocks noChangeAspect="1"/>
          </p:cNvPicPr>
          <p:nvPr/>
        </p:nvPicPr>
        <p:blipFill>
          <a:blip r:embed="rId3"/>
          <a:stretch>
            <a:fillRect/>
          </a:stretch>
        </p:blipFill>
        <p:spPr>
          <a:xfrm>
            <a:off x="143620" y="1439888"/>
            <a:ext cx="4609800" cy="4176464"/>
          </a:xfrm>
          <a:prstGeom prst="rect">
            <a:avLst/>
          </a:prstGeom>
        </p:spPr>
      </p:pic>
    </p:spTree>
    <p:extLst>
      <p:ext uri="{BB962C8B-B14F-4D97-AF65-F5344CB8AC3E}">
        <p14:creationId xmlns:p14="http://schemas.microsoft.com/office/powerpoint/2010/main" val="4159838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 по данным планирования</a:t>
            </a:r>
            <a:endParaRPr lang="ru-RU" dirty="0"/>
          </a:p>
        </p:txBody>
      </p:sp>
      <p:sp>
        <p:nvSpPr>
          <p:cNvPr id="7" name="TextBox 6"/>
          <p:cNvSpPr txBox="1"/>
          <p:nvPr/>
        </p:nvSpPr>
        <p:spPr>
          <a:xfrm>
            <a:off x="267165" y="5186625"/>
            <a:ext cx="8446543" cy="861774"/>
          </a:xfrm>
          <a:prstGeom prst="rect">
            <a:avLst/>
          </a:prstGeom>
          <a:noFill/>
        </p:spPr>
        <p:txBody>
          <a:bodyPr wrap="none" rtlCol="0">
            <a:spAutoFit/>
          </a:bodyPr>
          <a:lstStyle/>
          <a:p>
            <a:r>
              <a:rPr lang="ru-RU" sz="1800" b="0" dirty="0" smtClean="0">
                <a:solidFill>
                  <a:schemeClr val="accent2"/>
                </a:solidFill>
                <a:latin typeface="+mj-lt"/>
                <a:ea typeface="+mj-ea"/>
                <a:cs typeface="+mj-cs"/>
              </a:rPr>
              <a:t>Справочно</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Отчет показывает данные плана в периодичности планирования БДР = квартал</a:t>
            </a:r>
          </a:p>
          <a:p>
            <a:pPr marL="285750" indent="-285750">
              <a:buFont typeface="Wingdings" panose="05000000000000000000" pitchFamily="2" charset="2"/>
              <a:buChar char="§"/>
            </a:pPr>
            <a:r>
              <a:rPr lang="ru-RU" sz="1600" b="0" dirty="0" smtClean="0">
                <a:solidFill>
                  <a:schemeClr val="accent3">
                    <a:lumMod val="50000"/>
                  </a:schemeClr>
                </a:solidFill>
                <a:latin typeface="+mj-lt"/>
                <a:ea typeface="+mj-ea"/>
                <a:cs typeface="+mj-cs"/>
              </a:rPr>
              <a:t>Отчет выводит данные по приходным и расходным статьям в структуре справочника статей.</a:t>
            </a:r>
            <a:endParaRPr lang="ru-RU" sz="1600" b="0" dirty="0">
              <a:solidFill>
                <a:schemeClr val="accent3">
                  <a:lumMod val="50000"/>
                </a:schemeClr>
              </a:solidFill>
              <a:latin typeface="+mj-lt"/>
              <a:ea typeface="+mj-ea"/>
              <a:cs typeface="+mj-cs"/>
            </a:endParaRPr>
          </a:p>
        </p:txBody>
      </p:sp>
      <p:grpSp>
        <p:nvGrpSpPr>
          <p:cNvPr id="5" name="Группа 4"/>
          <p:cNvGrpSpPr/>
          <p:nvPr/>
        </p:nvGrpSpPr>
        <p:grpSpPr>
          <a:xfrm>
            <a:off x="201885" y="1061305"/>
            <a:ext cx="10993743" cy="3910022"/>
            <a:chOff x="201885" y="1061305"/>
            <a:chExt cx="10993743" cy="3910022"/>
          </a:xfrm>
        </p:grpSpPr>
        <p:pic>
          <p:nvPicPr>
            <p:cNvPr id="9" name="Рисунок 8"/>
            <p:cNvPicPr>
              <a:picLocks noChangeAspect="1"/>
            </p:cNvPicPr>
            <p:nvPr/>
          </p:nvPicPr>
          <p:blipFill>
            <a:blip r:embed="rId2"/>
            <a:stretch>
              <a:fillRect/>
            </a:stretch>
          </p:blipFill>
          <p:spPr>
            <a:xfrm>
              <a:off x="215628" y="1079847"/>
              <a:ext cx="10980000" cy="3891480"/>
            </a:xfrm>
            <a:prstGeom prst="rect">
              <a:avLst/>
            </a:prstGeom>
          </p:spPr>
        </p:pic>
        <p:pic>
          <p:nvPicPr>
            <p:cNvPr id="4" name="Рисунок 3"/>
            <p:cNvPicPr>
              <a:picLocks noChangeAspect="1"/>
            </p:cNvPicPr>
            <p:nvPr/>
          </p:nvPicPr>
          <p:blipFill>
            <a:blip r:embed="rId3"/>
            <a:stretch>
              <a:fillRect/>
            </a:stretch>
          </p:blipFill>
          <p:spPr>
            <a:xfrm>
              <a:off x="201885" y="1061305"/>
              <a:ext cx="6350447" cy="600627"/>
            </a:xfrm>
            <a:prstGeom prst="rect">
              <a:avLst/>
            </a:prstGeom>
          </p:spPr>
        </p:pic>
      </p:grpSp>
    </p:spTree>
    <p:extLst>
      <p:ext uri="{BB962C8B-B14F-4D97-AF65-F5344CB8AC3E}">
        <p14:creationId xmlns:p14="http://schemas.microsoft.com/office/powerpoint/2010/main" val="341471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 по лимитам</a:t>
            </a:r>
            <a:endParaRPr lang="ru-RU" dirty="0"/>
          </a:p>
        </p:txBody>
      </p:sp>
      <p:pic>
        <p:nvPicPr>
          <p:cNvPr id="3" name="Рисунок 2"/>
          <p:cNvPicPr>
            <a:picLocks noChangeAspect="1"/>
          </p:cNvPicPr>
          <p:nvPr/>
        </p:nvPicPr>
        <p:blipFill>
          <a:blip r:embed="rId2"/>
          <a:stretch>
            <a:fillRect/>
          </a:stretch>
        </p:blipFill>
        <p:spPr>
          <a:xfrm>
            <a:off x="263244" y="1058003"/>
            <a:ext cx="10980000" cy="4414332"/>
          </a:xfrm>
          <a:prstGeom prst="rect">
            <a:avLst/>
          </a:prstGeom>
        </p:spPr>
      </p:pic>
      <p:sp>
        <p:nvSpPr>
          <p:cNvPr id="6" name="TextBox 5"/>
          <p:cNvSpPr txBox="1"/>
          <p:nvPr/>
        </p:nvSpPr>
        <p:spPr>
          <a:xfrm>
            <a:off x="287636" y="5472335"/>
            <a:ext cx="10761279" cy="800219"/>
          </a:xfrm>
          <a:prstGeom prst="rect">
            <a:avLst/>
          </a:prstGeom>
          <a:noFill/>
        </p:spPr>
        <p:txBody>
          <a:bodyPr wrap="none" rtlCol="0">
            <a:spAutoFit/>
          </a:bodyPr>
          <a:lstStyle/>
          <a:p>
            <a:r>
              <a:rPr lang="ru-RU" sz="1800" b="0" dirty="0" smtClean="0">
                <a:solidFill>
                  <a:schemeClr val="accent2"/>
                </a:solidFill>
                <a:latin typeface="+mj-lt"/>
                <a:ea typeface="+mj-ea"/>
                <a:cs typeface="+mj-cs"/>
              </a:rPr>
              <a:t>Справочно</a:t>
            </a:r>
            <a:endParaRPr lang="ru-RU" sz="800" b="0" dirty="0" smtClean="0">
              <a:solidFill>
                <a:schemeClr val="accent3">
                  <a:lumMod val="50000"/>
                </a:schemeClr>
              </a:solidFill>
              <a:latin typeface="+mj-lt"/>
              <a:ea typeface="+mj-ea"/>
              <a:cs typeface="+mj-cs"/>
            </a:endParaRPr>
          </a:p>
          <a:p>
            <a:pPr marL="285750" indent="-285750">
              <a:buFont typeface="Wingdings" panose="05000000000000000000" pitchFamily="2" charset="2"/>
              <a:buChar char="§"/>
            </a:pPr>
            <a:r>
              <a:rPr lang="ru-RU" sz="1400" b="0" dirty="0" smtClean="0">
                <a:solidFill>
                  <a:schemeClr val="accent3">
                    <a:lumMod val="50000"/>
                  </a:schemeClr>
                </a:solidFill>
                <a:latin typeface="+mj-lt"/>
                <a:ea typeface="+mj-ea"/>
                <a:cs typeface="+mj-cs"/>
              </a:rPr>
              <a:t>Установлены лимиты согласно настройкам. </a:t>
            </a:r>
            <a:r>
              <a:rPr lang="ru-RU" sz="1400" b="0" dirty="0">
                <a:solidFill>
                  <a:schemeClr val="accent3">
                    <a:lumMod val="50000"/>
                  </a:schemeClr>
                </a:solidFill>
                <a:latin typeface="+mj-lt"/>
                <a:ea typeface="+mj-ea"/>
                <a:cs typeface="+mj-cs"/>
              </a:rPr>
              <a:t>В</a:t>
            </a:r>
            <a:r>
              <a:rPr lang="ru-RU" sz="1400" b="0" dirty="0" smtClean="0">
                <a:solidFill>
                  <a:schemeClr val="accent3">
                    <a:lumMod val="50000"/>
                  </a:schemeClr>
                </a:solidFill>
                <a:latin typeface="+mj-lt"/>
                <a:ea typeface="+mj-ea"/>
                <a:cs typeface="+mj-cs"/>
              </a:rPr>
              <a:t> результате проведения плана установлены лимиты по статьям с разной периодичностью.</a:t>
            </a:r>
          </a:p>
          <a:p>
            <a:pPr marL="285750" indent="-285750">
              <a:buFont typeface="Wingdings" panose="05000000000000000000" pitchFamily="2" charset="2"/>
              <a:buChar char="§"/>
            </a:pPr>
            <a:r>
              <a:rPr lang="ru-RU" sz="1400" b="0" dirty="0" smtClean="0">
                <a:solidFill>
                  <a:schemeClr val="accent3">
                    <a:lumMod val="50000"/>
                  </a:schemeClr>
                </a:solidFill>
                <a:latin typeface="+mj-lt"/>
                <a:ea typeface="+mj-ea"/>
                <a:cs typeface="+mj-cs"/>
              </a:rPr>
              <a:t>Инвестиционные расходы – это группа настроек статей (контроль по группе). Можно посмотреть данные по каждой статье отдельно.</a:t>
            </a:r>
            <a:endParaRPr lang="ru-RU" sz="1400" b="0" dirty="0">
              <a:solidFill>
                <a:schemeClr val="accent3">
                  <a:lumMod val="50000"/>
                </a:schemeClr>
              </a:solidFill>
              <a:latin typeface="+mj-lt"/>
              <a:ea typeface="+mj-ea"/>
              <a:cs typeface="+mj-cs"/>
            </a:endParaRPr>
          </a:p>
        </p:txBody>
      </p:sp>
      <p:sp>
        <p:nvSpPr>
          <p:cNvPr id="4" name="Скругленный прямоугольник 3"/>
          <p:cNvSpPr/>
          <p:nvPr/>
        </p:nvSpPr>
        <p:spPr>
          <a:xfrm>
            <a:off x="4608116" y="3312095"/>
            <a:ext cx="1440160" cy="2088232"/>
          </a:xfrm>
          <a:prstGeom prst="roundRect">
            <a:avLst>
              <a:gd name="adj" fmla="val 4305"/>
            </a:avLst>
          </a:prstGeom>
          <a:noFill/>
          <a:ln w="19050">
            <a:solidFill>
              <a:srgbClr val="FC6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6120284" y="3312095"/>
            <a:ext cx="3096344" cy="2088232"/>
          </a:xfrm>
          <a:prstGeom prst="roundRect">
            <a:avLst>
              <a:gd name="adj" fmla="val 4305"/>
            </a:avLst>
          </a:prstGeom>
          <a:noFill/>
          <a:ln w="19050">
            <a:solidFill>
              <a:srgbClr val="FC6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719684" y="3992535"/>
            <a:ext cx="10225136" cy="471688"/>
          </a:xfrm>
          <a:prstGeom prst="roundRect">
            <a:avLst>
              <a:gd name="adj" fmla="val 4305"/>
            </a:avLst>
          </a:prstGeom>
          <a:noFill/>
          <a:ln w="19050">
            <a:solidFill>
              <a:srgbClr val="FC6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62000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Установка лимитов по данным бюджетирования (1)</a:t>
            </a:r>
            <a:endParaRPr lang="ru-RU" dirty="0"/>
          </a:p>
        </p:txBody>
      </p:sp>
      <p:sp>
        <p:nvSpPr>
          <p:cNvPr id="3" name="TextBox 2"/>
          <p:cNvSpPr txBox="1"/>
          <p:nvPr/>
        </p:nvSpPr>
        <p:spPr>
          <a:xfrm>
            <a:off x="1871812" y="935831"/>
            <a:ext cx="3672408" cy="677108"/>
          </a:xfrm>
          <a:prstGeom prst="rect">
            <a:avLst/>
          </a:prstGeom>
          <a:noFill/>
        </p:spPr>
        <p:txBody>
          <a:bodyPr wrap="square" rtlCol="0">
            <a:spAutoFit/>
          </a:bodyPr>
          <a:lstStyle/>
          <a:p>
            <a:r>
              <a:rPr lang="ru-RU" sz="1600" b="0" dirty="0" smtClean="0">
                <a:solidFill>
                  <a:schemeClr val="accent2"/>
                </a:solidFill>
                <a:latin typeface="+mj-lt"/>
                <a:ea typeface="+mj-ea"/>
                <a:cs typeface="+mj-cs"/>
              </a:rPr>
              <a:t>Шаг 1</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Проверьте настройку статей БДДС и БДР</a:t>
            </a:r>
            <a:endParaRPr lang="ru-RU" sz="1400" b="0" i="1" dirty="0">
              <a:solidFill>
                <a:schemeClr val="accent3">
                  <a:lumMod val="50000"/>
                </a:schemeClr>
              </a:solidFill>
              <a:latin typeface="+mj-lt"/>
              <a:ea typeface="+mj-ea"/>
              <a:cs typeface="+mj-cs"/>
            </a:endParaRPr>
          </a:p>
        </p:txBody>
      </p:sp>
      <p:sp>
        <p:nvSpPr>
          <p:cNvPr id="4" name="TextBox 3"/>
          <p:cNvSpPr txBox="1"/>
          <p:nvPr/>
        </p:nvSpPr>
        <p:spPr>
          <a:xfrm>
            <a:off x="6984380" y="935831"/>
            <a:ext cx="4392488" cy="1107996"/>
          </a:xfrm>
          <a:prstGeom prst="rect">
            <a:avLst/>
          </a:prstGeom>
          <a:noFill/>
        </p:spPr>
        <p:txBody>
          <a:bodyPr wrap="square" rtlCol="0">
            <a:spAutoFit/>
          </a:bodyPr>
          <a:lstStyle/>
          <a:p>
            <a:r>
              <a:rPr lang="ru-RU" sz="1600" b="0" dirty="0" smtClean="0">
                <a:solidFill>
                  <a:schemeClr val="accent2"/>
                </a:solidFill>
                <a:latin typeface="+mj-lt"/>
                <a:ea typeface="+mj-ea"/>
                <a:cs typeface="+mj-cs"/>
              </a:rPr>
              <a:t>Шаг 2</a:t>
            </a:r>
            <a:endParaRPr lang="ru-RU" sz="1600" dirty="0" smtClean="0">
              <a:solidFill>
                <a:schemeClr val="accent2"/>
              </a:solidFill>
              <a:latin typeface="+mj-lt"/>
              <a:ea typeface="+mj-ea"/>
              <a:cs typeface="+mj-cs"/>
            </a:endParaRPr>
          </a:p>
          <a:p>
            <a:endParaRPr lang="ru-RU" sz="800" dirty="0" smtClean="0">
              <a:solidFill>
                <a:schemeClr val="accent3">
                  <a:lumMod val="50000"/>
                </a:schemeClr>
              </a:solidFill>
              <a:latin typeface="+mj-lt"/>
              <a:ea typeface="+mj-ea"/>
              <a:cs typeface="+mj-cs"/>
            </a:endParaRPr>
          </a:p>
          <a:p>
            <a:r>
              <a:rPr lang="ru-RU" sz="1400" b="0" dirty="0" smtClean="0">
                <a:solidFill>
                  <a:schemeClr val="accent3">
                    <a:lumMod val="50000"/>
                  </a:schemeClr>
                </a:solidFill>
                <a:latin typeface="+mj-lt"/>
                <a:ea typeface="+mj-ea"/>
                <a:cs typeface="+mj-cs"/>
              </a:rPr>
              <a:t>Откройте вид бюджета, перейдите в конструктор отчета и проверьте по каждой статьи для установки лимитов связь со статей бюджета</a:t>
            </a:r>
            <a:endParaRPr lang="ru-RU" sz="1400" b="0" i="1" dirty="0">
              <a:solidFill>
                <a:schemeClr val="accent3">
                  <a:lumMod val="50000"/>
                </a:schemeClr>
              </a:solidFill>
              <a:latin typeface="+mj-lt"/>
              <a:ea typeface="+mj-ea"/>
              <a:cs typeface="+mj-cs"/>
            </a:endParaRPr>
          </a:p>
        </p:txBody>
      </p:sp>
      <p:pic>
        <p:nvPicPr>
          <p:cNvPr id="7" name="Рисунок 6"/>
          <p:cNvPicPr>
            <a:picLocks noChangeAspect="1"/>
          </p:cNvPicPr>
          <p:nvPr/>
        </p:nvPicPr>
        <p:blipFill>
          <a:blip r:embed="rId2"/>
          <a:stretch>
            <a:fillRect/>
          </a:stretch>
        </p:blipFill>
        <p:spPr>
          <a:xfrm>
            <a:off x="143620" y="1649900"/>
            <a:ext cx="6695238" cy="4419048"/>
          </a:xfrm>
          <a:prstGeom prst="rect">
            <a:avLst/>
          </a:prstGeom>
        </p:spPr>
      </p:pic>
      <p:pic>
        <p:nvPicPr>
          <p:cNvPr id="5" name="Рисунок 4"/>
          <p:cNvPicPr>
            <a:picLocks noChangeAspect="1"/>
          </p:cNvPicPr>
          <p:nvPr/>
        </p:nvPicPr>
        <p:blipFill rotWithShape="1">
          <a:blip r:embed="rId3"/>
          <a:srcRect t="-1" r="34628" b="42818"/>
          <a:stretch/>
        </p:blipFill>
        <p:spPr>
          <a:xfrm>
            <a:off x="2951932" y="2447999"/>
            <a:ext cx="8424936" cy="3816424"/>
          </a:xfrm>
          <a:prstGeom prst="rect">
            <a:avLst/>
          </a:prstGeom>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57924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6_Специальное оформление">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186344</TotalTime>
  <Words>1690</Words>
  <Application>Microsoft Office PowerPoint</Application>
  <PresentationFormat>Произвольный</PresentationFormat>
  <Paragraphs>251</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Arial</vt:lpstr>
      <vt:lpstr>Calibri</vt:lpstr>
      <vt:lpstr>Calibri Light</vt:lpstr>
      <vt:lpstr>Comic Sans MS</vt:lpstr>
      <vt:lpstr>Times New Roman</vt:lpstr>
      <vt:lpstr>Wingdings</vt:lpstr>
      <vt:lpstr>6_Специальное оформление</vt:lpstr>
      <vt:lpstr>Презентация PowerPoint</vt:lpstr>
      <vt:lpstr>Базовые сведения о планах и лимитах</vt:lpstr>
      <vt:lpstr>Регистры и регистраторы для планов и лимитов</vt:lpstr>
      <vt:lpstr>Параметры планирования и лимитирования</vt:lpstr>
      <vt:lpstr>Параметры планирования и лимитирования</vt:lpstr>
      <vt:lpstr>Установка лимитов по данным планирования (1)</vt:lpstr>
      <vt:lpstr>Отчет по данным планирования</vt:lpstr>
      <vt:lpstr>Отчет по лимитам</vt:lpstr>
      <vt:lpstr>Установка лимитов по данным бюджетирования (1)</vt:lpstr>
      <vt:lpstr>Установка лимитов по данным бюджетирования (2)</vt:lpstr>
      <vt:lpstr>Установка лимитов по данным бюджетирования (3)</vt:lpstr>
      <vt:lpstr>Резервирование (БДДС / БДР)</vt:lpstr>
      <vt:lpstr>Отображение резерва в отчете по лимитам</vt:lpstr>
      <vt:lpstr>Контроль договора по лимитам и резервам</vt:lpstr>
      <vt:lpstr>Договор с поставщиком (контроль графика расчетов)</vt:lpstr>
      <vt:lpstr>Договор с поставщиком (контроль графика расчетов)</vt:lpstr>
      <vt:lpstr>Договор с поставщиком (контроль графика расчетов)</vt:lpstr>
      <vt:lpstr>Договор с поставщиком (контроль графика расчетов)</vt:lpstr>
      <vt:lpstr>Договор с поставщиком (контроль графика расчетов)</vt:lpstr>
      <vt:lpstr>Договор с поставщиком (контроль графика расчетов)</vt:lpstr>
      <vt:lpstr>Варианты корректировки планов и лимитов</vt:lpstr>
      <vt:lpstr>Вариант 1 Использование корректировки планов</vt:lpstr>
      <vt:lpstr>Вариант 1 Использовать корректировку планов</vt:lpstr>
      <vt:lpstr>Вариант 2 Использовать заявку на корректировку</vt:lpstr>
      <vt:lpstr>Результат корректировки по договору с поставщиком</vt:lpstr>
      <vt:lpstr>Особые варианты настройки</vt:lpstr>
      <vt:lpstr>Резервирование бюджета под договор</vt:lpstr>
      <vt:lpstr>Договор. Закладка «Основное»</vt:lpstr>
      <vt:lpstr>Договор. Закладка «Планирование»</vt:lpstr>
      <vt:lpstr>Договор. Закладка «Резервирование»</vt:lpstr>
      <vt:lpstr>Отчет по лимитам после проведения договора</vt:lpstr>
      <vt:lpstr>Заявки на оплату по договору. Контроль резерва</vt:lpstr>
      <vt:lpstr>Контроль задолженности по договору</vt:lpstr>
      <vt:lpstr>Контроль задолженности по контрагенту</vt:lpstr>
      <vt:lpstr>Дополнительная информация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Кузора Игорь Вячеславович</dc:creator>
  <cp:lastModifiedBy>Попов Леонид Леонидович</cp:lastModifiedBy>
  <cp:revision>4005</cp:revision>
  <cp:lastPrinted>2015-05-12T12:08:53Z</cp:lastPrinted>
  <dcterms:created xsi:type="dcterms:W3CDTF">2004-06-25T18:36:23Z</dcterms:created>
  <dcterms:modified xsi:type="dcterms:W3CDTF">2022-07-20T16:51:17Z</dcterms:modified>
</cp:coreProperties>
</file>